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6"/>
  </p:notesMasterIdLst>
  <p:sldIdLst>
    <p:sldId id="256" r:id="rId2"/>
    <p:sldId id="259" r:id="rId3"/>
    <p:sldId id="282" r:id="rId4"/>
    <p:sldId id="284" r:id="rId5"/>
    <p:sldId id="297" r:id="rId6"/>
    <p:sldId id="257" r:id="rId7"/>
    <p:sldId id="261" r:id="rId8"/>
    <p:sldId id="263" r:id="rId9"/>
    <p:sldId id="266" r:id="rId10"/>
    <p:sldId id="265" r:id="rId11"/>
    <p:sldId id="268" r:id="rId12"/>
    <p:sldId id="270" r:id="rId13"/>
    <p:sldId id="272" r:id="rId14"/>
    <p:sldId id="274" r:id="rId15"/>
    <p:sldId id="276" r:id="rId16"/>
    <p:sldId id="278" r:id="rId17"/>
    <p:sldId id="280" r:id="rId18"/>
    <p:sldId id="296" r:id="rId19"/>
    <p:sldId id="286" r:id="rId20"/>
    <p:sldId id="288" r:id="rId21"/>
    <p:sldId id="290" r:id="rId22"/>
    <p:sldId id="292" r:id="rId23"/>
    <p:sldId id="294" r:id="rId24"/>
    <p:sldId id="295" r:id="rId2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ti\Desktop\TER&#220;LETI%20ADATO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u-HU"/>
              <a:t>KMKK BEVÉTEL ADATAI</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Munka2!$A$1:$A$6</c:f>
              <c:strCache>
                <c:ptCount val="6"/>
                <c:pt idx="0">
                  <c:v>AGRIA VOLÁN</c:v>
                </c:pt>
                <c:pt idx="1">
                  <c:v>HATVANI VOLÁN</c:v>
                </c:pt>
                <c:pt idx="2">
                  <c:v>JÁSZKUN VOLÁN</c:v>
                </c:pt>
                <c:pt idx="3">
                  <c:v>MÁTRA VOLÁN</c:v>
                </c:pt>
                <c:pt idx="4">
                  <c:v>NÓGRÁD VOLÁN</c:v>
                </c:pt>
                <c:pt idx="5">
                  <c:v>KMKK</c:v>
                </c:pt>
              </c:strCache>
            </c:strRef>
          </c:cat>
          <c:val>
            <c:numRef>
              <c:f>Munka2!$B$1:$B$6</c:f>
              <c:numCache>
                <c:formatCode>General</c:formatCode>
                <c:ptCount val="6"/>
                <c:pt idx="0">
                  <c:v>4904287</c:v>
                </c:pt>
                <c:pt idx="1">
                  <c:v>2202142</c:v>
                </c:pt>
                <c:pt idx="2">
                  <c:v>8519623</c:v>
                </c:pt>
                <c:pt idx="3">
                  <c:v>3011846</c:v>
                </c:pt>
                <c:pt idx="4">
                  <c:v>6181000</c:v>
                </c:pt>
                <c:pt idx="5">
                  <c:v>24818898</c:v>
                </c:pt>
              </c:numCache>
            </c:numRef>
          </c:val>
        </c:ser>
        <c:dLbls>
          <c:showLegendKey val="0"/>
          <c:showVal val="0"/>
          <c:showCatName val="0"/>
          <c:showSerName val="0"/>
          <c:showPercent val="0"/>
          <c:showBubbleSize val="0"/>
        </c:dLbls>
        <c:gapWidth val="75"/>
        <c:shape val="box"/>
        <c:axId val="89907968"/>
        <c:axId val="89909120"/>
        <c:axId val="0"/>
      </c:bar3DChart>
      <c:catAx>
        <c:axId val="89907968"/>
        <c:scaling>
          <c:orientation val="minMax"/>
        </c:scaling>
        <c:delete val="0"/>
        <c:axPos val="b"/>
        <c:majorTickMark val="none"/>
        <c:minorTickMark val="none"/>
        <c:tickLblPos val="nextTo"/>
        <c:crossAx val="89909120"/>
        <c:crosses val="autoZero"/>
        <c:auto val="1"/>
        <c:lblAlgn val="ctr"/>
        <c:lblOffset val="100"/>
        <c:noMultiLvlLbl val="0"/>
      </c:catAx>
      <c:valAx>
        <c:axId val="89909120"/>
        <c:scaling>
          <c:orientation val="minMax"/>
        </c:scaling>
        <c:delete val="0"/>
        <c:axPos val="l"/>
        <c:majorGridlines/>
        <c:numFmt formatCode="General" sourceLinked="1"/>
        <c:majorTickMark val="none"/>
        <c:minorTickMark val="none"/>
        <c:tickLblPos val="nextTo"/>
        <c:spPr>
          <a:ln w="9525">
            <a:noFill/>
          </a:ln>
        </c:spPr>
        <c:crossAx val="89907968"/>
        <c:crosses val="autoZero"/>
        <c:crossBetween val="between"/>
      </c:valAx>
    </c:plotArea>
    <c:legend>
      <c:legendPos val="b"/>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126080927384077"/>
          <c:y val="0.21082895888013997"/>
          <c:w val="0.38860258092738409"/>
          <c:h val="0.64767096821230674"/>
        </c:manualLayout>
      </c:layout>
      <c:doughnutChart>
        <c:varyColors val="1"/>
        <c:ser>
          <c:idx val="0"/>
          <c:order val="0"/>
          <c:tx>
            <c:strRef>
              <c:f>Munka3!$A$17</c:f>
              <c:strCache>
                <c:ptCount val="1"/>
                <c:pt idx="0">
                  <c:v>KMKK ÖSSZESEN</c:v>
                </c:pt>
              </c:strCache>
            </c:strRef>
          </c:tx>
          <c:explosion val="25"/>
          <c:dLbls>
            <c:showLegendKey val="0"/>
            <c:showVal val="0"/>
            <c:showCatName val="0"/>
            <c:showSerName val="0"/>
            <c:showPercent val="1"/>
            <c:showBubbleSize val="0"/>
            <c:showLeaderLines val="1"/>
          </c:dLbls>
          <c:cat>
            <c:strRef>
              <c:f>Munka3!$B$16:$F$16</c:f>
              <c:strCache>
                <c:ptCount val="4"/>
                <c:pt idx="0">
                  <c:v>autóbusz vezető</c:v>
                </c:pt>
                <c:pt idx="1">
                  <c:v>szellemi</c:v>
                </c:pt>
                <c:pt idx="2">
                  <c:v>műszak</c:v>
                </c:pt>
                <c:pt idx="3">
                  <c:v>egyéb</c:v>
                </c:pt>
              </c:strCache>
            </c:strRef>
          </c:cat>
          <c:val>
            <c:numRef>
              <c:f>Munka3!$B$17:$F$17</c:f>
              <c:numCache>
                <c:formatCode>General</c:formatCode>
                <c:ptCount val="4"/>
                <c:pt idx="0">
                  <c:v>1308</c:v>
                </c:pt>
                <c:pt idx="1">
                  <c:v>434</c:v>
                </c:pt>
                <c:pt idx="2">
                  <c:v>260</c:v>
                </c:pt>
                <c:pt idx="3">
                  <c:v>138</c:v>
                </c:pt>
              </c:numCache>
            </c:numRef>
          </c:val>
        </c:ser>
        <c:dLbls>
          <c:showLegendKey val="0"/>
          <c:showVal val="0"/>
          <c:showCatName val="0"/>
          <c:showSerName val="0"/>
          <c:showPercent val="1"/>
          <c:showBubbleSize val="0"/>
          <c:showLeaderLines val="1"/>
        </c:dLbls>
        <c:firstSliceAng val="0"/>
        <c:holeSize val="50"/>
      </c:doughnutChart>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KMKK </a:t>
            </a:r>
            <a:r>
              <a:rPr lang="hu-HU"/>
              <a:t>létszámösszetétel (Fő)</a:t>
            </a:r>
            <a:endParaRPr lang="en-US"/>
          </a:p>
        </c:rich>
      </c:tx>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0538258094779593"/>
          <c:y val="0.11672838238099331"/>
          <c:w val="0.70027867274006594"/>
          <c:h val="0.73599762500183419"/>
        </c:manualLayout>
      </c:layout>
      <c:bar3DChart>
        <c:barDir val="col"/>
        <c:grouping val="clustered"/>
        <c:varyColors val="0"/>
        <c:ser>
          <c:idx val="0"/>
          <c:order val="0"/>
          <c:tx>
            <c:strRef>
              <c:f>Munka3!$A$2</c:f>
              <c:strCache>
                <c:ptCount val="1"/>
                <c:pt idx="0">
                  <c:v>AGRIA VOLÁN</c:v>
                </c:pt>
              </c:strCache>
            </c:strRef>
          </c:tx>
          <c:spPr>
            <a:solidFill>
              <a:schemeClr val="tx1"/>
            </a:solidFill>
          </c:spPr>
          <c:invertIfNegative val="0"/>
          <c:cat>
            <c:strRef>
              <c:f>Munka3!$B$1:$G$1</c:f>
              <c:strCache>
                <c:ptCount val="5"/>
                <c:pt idx="0">
                  <c:v>autóbusz vezető</c:v>
                </c:pt>
                <c:pt idx="1">
                  <c:v>szellemi</c:v>
                </c:pt>
                <c:pt idx="2">
                  <c:v>műszak</c:v>
                </c:pt>
                <c:pt idx="3">
                  <c:v>egyéb</c:v>
                </c:pt>
                <c:pt idx="4">
                  <c:v>összesen</c:v>
                </c:pt>
              </c:strCache>
            </c:strRef>
          </c:cat>
          <c:val>
            <c:numRef>
              <c:f>Munka3!$B$2:$G$2</c:f>
              <c:numCache>
                <c:formatCode>General</c:formatCode>
                <c:ptCount val="5"/>
                <c:pt idx="0">
                  <c:v>316</c:v>
                </c:pt>
                <c:pt idx="1">
                  <c:v>102</c:v>
                </c:pt>
                <c:pt idx="2">
                  <c:v>110</c:v>
                </c:pt>
                <c:pt idx="3">
                  <c:v>50</c:v>
                </c:pt>
                <c:pt idx="4">
                  <c:v>578</c:v>
                </c:pt>
              </c:numCache>
            </c:numRef>
          </c:val>
        </c:ser>
        <c:ser>
          <c:idx val="1"/>
          <c:order val="1"/>
          <c:tx>
            <c:strRef>
              <c:f>Munka3!$A$3</c:f>
              <c:strCache>
                <c:ptCount val="1"/>
                <c:pt idx="0">
                  <c:v>HATVANI VOLÁN</c:v>
                </c:pt>
              </c:strCache>
            </c:strRef>
          </c:tx>
          <c:invertIfNegative val="0"/>
          <c:cat>
            <c:strRef>
              <c:f>Munka3!$B$1:$G$1</c:f>
              <c:strCache>
                <c:ptCount val="5"/>
                <c:pt idx="0">
                  <c:v>autóbusz vezető</c:v>
                </c:pt>
                <c:pt idx="1">
                  <c:v>szellemi</c:v>
                </c:pt>
                <c:pt idx="2">
                  <c:v>műszak</c:v>
                </c:pt>
                <c:pt idx="3">
                  <c:v>egyéb</c:v>
                </c:pt>
                <c:pt idx="4">
                  <c:v>összesen</c:v>
                </c:pt>
              </c:strCache>
            </c:strRef>
          </c:cat>
          <c:val>
            <c:numRef>
              <c:f>Munka3!$B$3:$G$3</c:f>
              <c:numCache>
                <c:formatCode>General</c:formatCode>
                <c:ptCount val="5"/>
                <c:pt idx="0">
                  <c:v>114</c:v>
                </c:pt>
                <c:pt idx="1">
                  <c:v>30</c:v>
                </c:pt>
                <c:pt idx="2">
                  <c:v>35</c:v>
                </c:pt>
                <c:pt idx="3">
                  <c:v>6</c:v>
                </c:pt>
                <c:pt idx="4">
                  <c:v>185</c:v>
                </c:pt>
              </c:numCache>
            </c:numRef>
          </c:val>
        </c:ser>
        <c:ser>
          <c:idx val="2"/>
          <c:order val="2"/>
          <c:tx>
            <c:strRef>
              <c:f>Munka3!$A$4</c:f>
              <c:strCache>
                <c:ptCount val="1"/>
                <c:pt idx="0">
                  <c:v>JÁSZKUN VOLÁN</c:v>
                </c:pt>
              </c:strCache>
            </c:strRef>
          </c:tx>
          <c:spPr>
            <a:solidFill>
              <a:srgbClr val="FF0000"/>
            </a:solidFill>
          </c:spPr>
          <c:invertIfNegative val="0"/>
          <c:cat>
            <c:strRef>
              <c:f>Munka3!$B$1:$G$1</c:f>
              <c:strCache>
                <c:ptCount val="5"/>
                <c:pt idx="0">
                  <c:v>autóbusz vezető</c:v>
                </c:pt>
                <c:pt idx="1">
                  <c:v>szellemi</c:v>
                </c:pt>
                <c:pt idx="2">
                  <c:v>műszak</c:v>
                </c:pt>
                <c:pt idx="3">
                  <c:v>egyéb</c:v>
                </c:pt>
                <c:pt idx="4">
                  <c:v>összesen</c:v>
                </c:pt>
              </c:strCache>
            </c:strRef>
          </c:cat>
          <c:val>
            <c:numRef>
              <c:f>Munka3!$B$4:$G$4</c:f>
              <c:numCache>
                <c:formatCode>General</c:formatCode>
                <c:ptCount val="5"/>
                <c:pt idx="0">
                  <c:v>401</c:v>
                </c:pt>
                <c:pt idx="1">
                  <c:v>126</c:v>
                </c:pt>
                <c:pt idx="2">
                  <c:v>2</c:v>
                </c:pt>
                <c:pt idx="3">
                  <c:v>52</c:v>
                </c:pt>
                <c:pt idx="4">
                  <c:v>581</c:v>
                </c:pt>
              </c:numCache>
            </c:numRef>
          </c:val>
        </c:ser>
        <c:ser>
          <c:idx val="3"/>
          <c:order val="3"/>
          <c:tx>
            <c:strRef>
              <c:f>Munka3!$A$5</c:f>
              <c:strCache>
                <c:ptCount val="1"/>
                <c:pt idx="0">
                  <c:v>MÁTRA VOLÁN</c:v>
                </c:pt>
              </c:strCache>
            </c:strRef>
          </c:tx>
          <c:invertIfNegative val="0"/>
          <c:cat>
            <c:strRef>
              <c:f>Munka3!$B$1:$G$1</c:f>
              <c:strCache>
                <c:ptCount val="5"/>
                <c:pt idx="0">
                  <c:v>autóbusz vezető</c:v>
                </c:pt>
                <c:pt idx="1">
                  <c:v>szellemi</c:v>
                </c:pt>
                <c:pt idx="2">
                  <c:v>műszak</c:v>
                </c:pt>
                <c:pt idx="3">
                  <c:v>egyéb</c:v>
                </c:pt>
                <c:pt idx="4">
                  <c:v>összesen</c:v>
                </c:pt>
              </c:strCache>
            </c:strRef>
          </c:cat>
          <c:val>
            <c:numRef>
              <c:f>Munka3!$B$5:$G$5</c:f>
              <c:numCache>
                <c:formatCode>General</c:formatCode>
                <c:ptCount val="5"/>
                <c:pt idx="0">
                  <c:v>141</c:v>
                </c:pt>
                <c:pt idx="1">
                  <c:v>58</c:v>
                </c:pt>
                <c:pt idx="2">
                  <c:v>37</c:v>
                </c:pt>
                <c:pt idx="3">
                  <c:v>10</c:v>
                </c:pt>
                <c:pt idx="4">
                  <c:v>246</c:v>
                </c:pt>
              </c:numCache>
            </c:numRef>
          </c:val>
        </c:ser>
        <c:ser>
          <c:idx val="4"/>
          <c:order val="4"/>
          <c:tx>
            <c:strRef>
              <c:f>Munka3!$A$6</c:f>
              <c:strCache>
                <c:ptCount val="1"/>
                <c:pt idx="0">
                  <c:v>NÓGRÁD VOLÁN</c:v>
                </c:pt>
              </c:strCache>
            </c:strRef>
          </c:tx>
          <c:spPr>
            <a:solidFill>
              <a:schemeClr val="accent5">
                <a:lumMod val="75000"/>
              </a:schemeClr>
            </a:solidFill>
          </c:spPr>
          <c:invertIfNegative val="0"/>
          <c:cat>
            <c:strRef>
              <c:f>Munka3!$B$1:$G$1</c:f>
              <c:strCache>
                <c:ptCount val="5"/>
                <c:pt idx="0">
                  <c:v>autóbusz vezető</c:v>
                </c:pt>
                <c:pt idx="1">
                  <c:v>szellemi</c:v>
                </c:pt>
                <c:pt idx="2">
                  <c:v>műszak</c:v>
                </c:pt>
                <c:pt idx="3">
                  <c:v>egyéb</c:v>
                </c:pt>
                <c:pt idx="4">
                  <c:v>összesen</c:v>
                </c:pt>
              </c:strCache>
            </c:strRef>
          </c:cat>
          <c:val>
            <c:numRef>
              <c:f>Munka3!$B$6:$G$6</c:f>
              <c:numCache>
                <c:formatCode>General</c:formatCode>
                <c:ptCount val="5"/>
                <c:pt idx="0">
                  <c:v>336</c:v>
                </c:pt>
                <c:pt idx="1">
                  <c:v>118</c:v>
                </c:pt>
                <c:pt idx="2">
                  <c:v>76</c:v>
                </c:pt>
                <c:pt idx="3">
                  <c:v>20</c:v>
                </c:pt>
                <c:pt idx="4">
                  <c:v>550</c:v>
                </c:pt>
              </c:numCache>
            </c:numRef>
          </c:val>
        </c:ser>
        <c:ser>
          <c:idx val="5"/>
          <c:order val="5"/>
          <c:tx>
            <c:strRef>
              <c:f>Munka3!$A$7</c:f>
              <c:strCache>
                <c:ptCount val="1"/>
                <c:pt idx="0">
                  <c:v>KMKK ÖSSZESEN</c:v>
                </c:pt>
              </c:strCache>
            </c:strRef>
          </c:tx>
          <c:spPr>
            <a:solidFill>
              <a:srgbClr val="FFFF00"/>
            </a:solidFill>
          </c:spPr>
          <c:invertIfNegative val="0"/>
          <c:cat>
            <c:strRef>
              <c:f>Munka3!$B$1:$G$1</c:f>
              <c:strCache>
                <c:ptCount val="5"/>
                <c:pt idx="0">
                  <c:v>autóbusz vezető</c:v>
                </c:pt>
                <c:pt idx="1">
                  <c:v>szellemi</c:v>
                </c:pt>
                <c:pt idx="2">
                  <c:v>műszak</c:v>
                </c:pt>
                <c:pt idx="3">
                  <c:v>egyéb</c:v>
                </c:pt>
                <c:pt idx="4">
                  <c:v>összesen</c:v>
                </c:pt>
              </c:strCache>
            </c:strRef>
          </c:cat>
          <c:val>
            <c:numRef>
              <c:f>Munka3!$B$7:$G$7</c:f>
              <c:numCache>
                <c:formatCode>General</c:formatCode>
                <c:ptCount val="5"/>
                <c:pt idx="0">
                  <c:v>1308</c:v>
                </c:pt>
                <c:pt idx="1">
                  <c:v>434</c:v>
                </c:pt>
                <c:pt idx="2">
                  <c:v>260</c:v>
                </c:pt>
                <c:pt idx="3">
                  <c:v>138</c:v>
                </c:pt>
                <c:pt idx="4">
                  <c:v>2140</c:v>
                </c:pt>
              </c:numCache>
            </c:numRef>
          </c:val>
        </c:ser>
        <c:dLbls>
          <c:showLegendKey val="0"/>
          <c:showVal val="0"/>
          <c:showCatName val="0"/>
          <c:showSerName val="0"/>
          <c:showPercent val="0"/>
          <c:showBubbleSize val="0"/>
        </c:dLbls>
        <c:gapWidth val="150"/>
        <c:shape val="box"/>
        <c:axId val="40999168"/>
        <c:axId val="41005056"/>
        <c:axId val="0"/>
      </c:bar3DChart>
      <c:catAx>
        <c:axId val="40999168"/>
        <c:scaling>
          <c:orientation val="minMax"/>
        </c:scaling>
        <c:delete val="0"/>
        <c:axPos val="b"/>
        <c:majorTickMark val="none"/>
        <c:minorTickMark val="none"/>
        <c:tickLblPos val="nextTo"/>
        <c:crossAx val="41005056"/>
        <c:crosses val="autoZero"/>
        <c:auto val="1"/>
        <c:lblAlgn val="ctr"/>
        <c:lblOffset val="100"/>
        <c:noMultiLvlLbl val="0"/>
      </c:catAx>
      <c:valAx>
        <c:axId val="41005056"/>
        <c:scaling>
          <c:orientation val="minMax"/>
        </c:scaling>
        <c:delete val="0"/>
        <c:axPos val="l"/>
        <c:majorGridlines/>
        <c:numFmt formatCode="General" sourceLinked="1"/>
        <c:majorTickMark val="none"/>
        <c:minorTickMark val="none"/>
        <c:tickLblPos val="nextTo"/>
        <c:crossAx val="4099916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AUTÓBUSZÁLLOMÁNY</a:t>
            </a:r>
            <a:r>
              <a:rPr lang="hu-HU"/>
              <a:t> (DB)</a:t>
            </a:r>
            <a:endParaRPr lang="en-US"/>
          </a:p>
        </c:rich>
      </c:tx>
      <c:layout/>
      <c:overlay val="0"/>
    </c:title>
    <c:autoTitleDeleted val="0"/>
    <c:plotArea>
      <c:layout/>
      <c:barChart>
        <c:barDir val="col"/>
        <c:grouping val="clustered"/>
        <c:varyColors val="0"/>
        <c:ser>
          <c:idx val="0"/>
          <c:order val="0"/>
          <c:tx>
            <c:strRef>
              <c:f>Munka5!$B$5</c:f>
              <c:strCache>
                <c:ptCount val="1"/>
                <c:pt idx="0">
                  <c:v>AUTÓBUSZÁLLOMÁNY</c:v>
                </c:pt>
              </c:strCache>
            </c:strRef>
          </c:tx>
          <c:invertIfNegative val="0"/>
          <c:cat>
            <c:strRef>
              <c:f>Munka5!$A$6:$A$11</c:f>
              <c:strCache>
                <c:ptCount val="6"/>
                <c:pt idx="0">
                  <c:v>AGRIA VOLÁN</c:v>
                </c:pt>
                <c:pt idx="1">
                  <c:v>HATVANI VOLÁN</c:v>
                </c:pt>
                <c:pt idx="2">
                  <c:v>JÁSZKUN VOLÁN</c:v>
                </c:pt>
                <c:pt idx="3">
                  <c:v>MÁTRA VOLÁN</c:v>
                </c:pt>
                <c:pt idx="4">
                  <c:v>NÓGRÁD VOLÁN</c:v>
                </c:pt>
                <c:pt idx="5">
                  <c:v>KMKK összesen db</c:v>
                </c:pt>
              </c:strCache>
            </c:strRef>
          </c:cat>
          <c:val>
            <c:numRef>
              <c:f>Munka5!$B$6:$B$11</c:f>
              <c:numCache>
                <c:formatCode>General</c:formatCode>
                <c:ptCount val="6"/>
                <c:pt idx="0">
                  <c:v>190</c:v>
                </c:pt>
                <c:pt idx="1">
                  <c:v>79</c:v>
                </c:pt>
                <c:pt idx="2">
                  <c:v>235</c:v>
                </c:pt>
                <c:pt idx="3">
                  <c:v>104</c:v>
                </c:pt>
                <c:pt idx="4">
                  <c:v>219</c:v>
                </c:pt>
                <c:pt idx="5">
                  <c:v>827</c:v>
                </c:pt>
              </c:numCache>
            </c:numRef>
          </c:val>
        </c:ser>
        <c:dLbls>
          <c:showLegendKey val="0"/>
          <c:showVal val="0"/>
          <c:showCatName val="0"/>
          <c:showSerName val="0"/>
          <c:showPercent val="0"/>
          <c:showBubbleSize val="0"/>
        </c:dLbls>
        <c:gapWidth val="150"/>
        <c:axId val="101025280"/>
        <c:axId val="101026816"/>
      </c:barChart>
      <c:catAx>
        <c:axId val="101025280"/>
        <c:scaling>
          <c:orientation val="minMax"/>
        </c:scaling>
        <c:delete val="0"/>
        <c:axPos val="b"/>
        <c:majorTickMark val="none"/>
        <c:minorTickMark val="none"/>
        <c:tickLblPos val="nextTo"/>
        <c:crossAx val="101026816"/>
        <c:crosses val="autoZero"/>
        <c:auto val="1"/>
        <c:lblAlgn val="ctr"/>
        <c:lblOffset val="100"/>
        <c:noMultiLvlLbl val="0"/>
      </c:catAx>
      <c:valAx>
        <c:axId val="101026816"/>
        <c:scaling>
          <c:orientation val="minMax"/>
        </c:scaling>
        <c:delete val="0"/>
        <c:axPos val="l"/>
        <c:majorGridlines/>
        <c:numFmt formatCode="General" sourceLinked="1"/>
        <c:majorTickMark val="none"/>
        <c:minorTickMark val="none"/>
        <c:tickLblPos val="nextTo"/>
        <c:crossAx val="10102528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'[TERÜLETI ADATOK.xlsx]Munka5'!$B$5</c:f>
              <c:strCache>
                <c:ptCount val="1"/>
                <c:pt idx="0">
                  <c:v>AUTÓBUSZÁLLOMÁNY</c:v>
                </c:pt>
              </c:strCache>
            </c:strRef>
          </c:tx>
          <c:invertIfNegative val="0"/>
          <c:dLbls>
            <c:txPr>
              <a:bodyPr/>
              <a:lstStyle/>
              <a:p>
                <a:pPr>
                  <a:defRPr sz="1200"/>
                </a:pPr>
                <a:endParaRPr lang="hu-HU"/>
              </a:p>
            </c:txPr>
            <c:dLblPos val="outEnd"/>
            <c:showLegendKey val="0"/>
            <c:showVal val="1"/>
            <c:showCatName val="0"/>
            <c:showSerName val="0"/>
            <c:showPercent val="0"/>
            <c:showBubbleSize val="0"/>
            <c:showLeaderLines val="0"/>
          </c:dLbls>
          <c:cat>
            <c:strRef>
              <c:f>'[TERÜLETI ADATOK.xlsx]Munka5'!$A$6:$A$11</c:f>
              <c:strCache>
                <c:ptCount val="6"/>
                <c:pt idx="0">
                  <c:v>AGRIA VOLÁN</c:v>
                </c:pt>
                <c:pt idx="1">
                  <c:v>HATVANI VOLÁN</c:v>
                </c:pt>
                <c:pt idx="2">
                  <c:v>JÁSZKUN VOLÁN</c:v>
                </c:pt>
                <c:pt idx="3">
                  <c:v>MÁTRA VOLÁN</c:v>
                </c:pt>
                <c:pt idx="4">
                  <c:v>NÓGRÁD VOLÁN</c:v>
                </c:pt>
                <c:pt idx="5">
                  <c:v>KMKK összesen</c:v>
                </c:pt>
              </c:strCache>
            </c:strRef>
          </c:cat>
          <c:val>
            <c:numRef>
              <c:f>'[TERÜLETI ADATOK.xlsx]Munka5'!$B$6:$B$11</c:f>
              <c:numCache>
                <c:formatCode>General</c:formatCode>
                <c:ptCount val="6"/>
                <c:pt idx="0">
                  <c:v>190</c:v>
                </c:pt>
                <c:pt idx="1">
                  <c:v>79</c:v>
                </c:pt>
                <c:pt idx="2">
                  <c:v>235</c:v>
                </c:pt>
                <c:pt idx="3">
                  <c:v>104</c:v>
                </c:pt>
                <c:pt idx="4">
                  <c:v>219</c:v>
                </c:pt>
                <c:pt idx="5">
                  <c:v>827</c:v>
                </c:pt>
              </c:numCache>
            </c:numRef>
          </c:val>
        </c:ser>
        <c:ser>
          <c:idx val="1"/>
          <c:order val="1"/>
          <c:tx>
            <c:strRef>
              <c:f>'[TERÜLETI ADATOK.xlsx]Munka5'!$C$5</c:f>
              <c:strCache>
                <c:ptCount val="1"/>
                <c:pt idx="0">
                  <c:v>15 ÉVNÉL IDŐSEBB</c:v>
                </c:pt>
              </c:strCache>
            </c:strRef>
          </c:tx>
          <c:spPr>
            <a:solidFill>
              <a:schemeClr val="bg2">
                <a:lumMod val="75000"/>
              </a:schemeClr>
            </a:solidFill>
          </c:spPr>
          <c:invertIfNegative val="0"/>
          <c:dLbls>
            <c:txPr>
              <a:bodyPr/>
              <a:lstStyle/>
              <a:p>
                <a:pPr>
                  <a:defRPr sz="1200"/>
                </a:pPr>
                <a:endParaRPr lang="hu-HU"/>
              </a:p>
            </c:txPr>
            <c:dLblPos val="outEnd"/>
            <c:showLegendKey val="0"/>
            <c:showVal val="1"/>
            <c:showCatName val="0"/>
            <c:showSerName val="0"/>
            <c:showPercent val="0"/>
            <c:showBubbleSize val="0"/>
            <c:showLeaderLines val="0"/>
          </c:dLbls>
          <c:cat>
            <c:strRef>
              <c:f>'[TERÜLETI ADATOK.xlsx]Munka5'!$A$6:$A$11</c:f>
              <c:strCache>
                <c:ptCount val="6"/>
                <c:pt idx="0">
                  <c:v>AGRIA VOLÁN</c:v>
                </c:pt>
                <c:pt idx="1">
                  <c:v>HATVANI VOLÁN</c:v>
                </c:pt>
                <c:pt idx="2">
                  <c:v>JÁSZKUN VOLÁN</c:v>
                </c:pt>
                <c:pt idx="3">
                  <c:v>MÁTRA VOLÁN</c:v>
                </c:pt>
                <c:pt idx="4">
                  <c:v>NÓGRÁD VOLÁN</c:v>
                </c:pt>
                <c:pt idx="5">
                  <c:v>KMKK összesen</c:v>
                </c:pt>
              </c:strCache>
            </c:strRef>
          </c:cat>
          <c:val>
            <c:numRef>
              <c:f>'[TERÜLETI ADATOK.xlsx]Munka5'!$C$6:$C$11</c:f>
              <c:numCache>
                <c:formatCode>General</c:formatCode>
                <c:ptCount val="6"/>
                <c:pt idx="0">
                  <c:v>82</c:v>
                </c:pt>
                <c:pt idx="1">
                  <c:v>36</c:v>
                </c:pt>
                <c:pt idx="2">
                  <c:v>49</c:v>
                </c:pt>
                <c:pt idx="3">
                  <c:v>27</c:v>
                </c:pt>
                <c:pt idx="4">
                  <c:v>82</c:v>
                </c:pt>
                <c:pt idx="5">
                  <c:v>276</c:v>
                </c:pt>
              </c:numCache>
            </c:numRef>
          </c:val>
        </c:ser>
        <c:dLbls>
          <c:showLegendKey val="0"/>
          <c:showVal val="0"/>
          <c:showCatName val="0"/>
          <c:showSerName val="0"/>
          <c:showPercent val="0"/>
          <c:showBubbleSize val="0"/>
        </c:dLbls>
        <c:gapWidth val="150"/>
        <c:axId val="35876864"/>
        <c:axId val="35878400"/>
      </c:barChart>
      <c:catAx>
        <c:axId val="35876864"/>
        <c:scaling>
          <c:orientation val="minMax"/>
        </c:scaling>
        <c:delete val="0"/>
        <c:axPos val="b"/>
        <c:majorTickMark val="none"/>
        <c:minorTickMark val="none"/>
        <c:tickLblPos val="nextTo"/>
        <c:txPr>
          <a:bodyPr/>
          <a:lstStyle/>
          <a:p>
            <a:pPr>
              <a:defRPr sz="1200"/>
            </a:pPr>
            <a:endParaRPr lang="hu-HU"/>
          </a:p>
        </c:txPr>
        <c:crossAx val="35878400"/>
        <c:crosses val="autoZero"/>
        <c:auto val="1"/>
        <c:lblAlgn val="ctr"/>
        <c:lblOffset val="100"/>
        <c:noMultiLvlLbl val="0"/>
      </c:catAx>
      <c:valAx>
        <c:axId val="35878400"/>
        <c:scaling>
          <c:orientation val="minMax"/>
        </c:scaling>
        <c:delete val="0"/>
        <c:axPos val="l"/>
        <c:majorGridlines/>
        <c:numFmt formatCode="General" sourceLinked="1"/>
        <c:majorTickMark val="none"/>
        <c:minorTickMark val="none"/>
        <c:tickLblPos val="nextTo"/>
        <c:crossAx val="35876864"/>
        <c:crosses val="autoZero"/>
        <c:crossBetween val="between"/>
        <c:majorUnit val="200"/>
      </c:valAx>
    </c:plotArea>
    <c:legend>
      <c:legendPos val="b"/>
      <c:layout/>
      <c:overlay val="0"/>
      <c:txPr>
        <a:bodyPr/>
        <a:lstStyle/>
        <a:p>
          <a:pPr>
            <a:defRPr sz="1200"/>
          </a:pPr>
          <a:endParaRPr lang="hu-H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'[TERÜLETI ADATOK.xlsx]Munka5'!$B$24</c:f>
              <c:strCache>
                <c:ptCount val="1"/>
                <c:pt idx="0">
                  <c:v>ÁTLAGÉLETKOR</c:v>
                </c:pt>
              </c:strCache>
            </c:strRef>
          </c:tx>
          <c:invertIfNegative val="0"/>
          <c:dPt>
            <c:idx val="0"/>
            <c:invertIfNegative val="0"/>
            <c:bubble3D val="0"/>
            <c:spPr>
              <a:solidFill>
                <a:schemeClr val="accent1"/>
              </a:solidFill>
            </c:spPr>
          </c:dPt>
          <c:dPt>
            <c:idx val="1"/>
            <c:invertIfNegative val="0"/>
            <c:bubble3D val="0"/>
            <c:spPr>
              <a:solidFill>
                <a:srgbClr val="FFFF00"/>
              </a:solidFill>
            </c:spPr>
          </c:dPt>
          <c:dPt>
            <c:idx val="2"/>
            <c:invertIfNegative val="0"/>
            <c:bubble3D val="0"/>
            <c:spPr>
              <a:solidFill>
                <a:schemeClr val="accent1">
                  <a:lumMod val="40000"/>
                  <a:lumOff val="60000"/>
                </a:schemeClr>
              </a:solidFill>
            </c:spPr>
          </c:dPt>
          <c:dPt>
            <c:idx val="3"/>
            <c:invertIfNegative val="0"/>
            <c:bubble3D val="0"/>
            <c:spPr>
              <a:solidFill>
                <a:schemeClr val="accent5">
                  <a:lumMod val="60000"/>
                  <a:lumOff val="40000"/>
                </a:schemeClr>
              </a:solidFill>
            </c:spPr>
          </c:dPt>
          <c:dPt>
            <c:idx val="4"/>
            <c:invertIfNegative val="0"/>
            <c:bubble3D val="0"/>
            <c:spPr>
              <a:solidFill>
                <a:srgbClr val="00B050"/>
              </a:solidFill>
            </c:spPr>
          </c:dPt>
          <c:dPt>
            <c:idx val="5"/>
            <c:invertIfNegative val="0"/>
            <c:bubble3D val="0"/>
            <c:spPr>
              <a:solidFill>
                <a:srgbClr val="FF0000"/>
              </a:solidFill>
            </c:spPr>
          </c:dPt>
          <c:dLbls>
            <c:dLbl>
              <c:idx val="0"/>
              <c:layout>
                <c:manualLayout>
                  <c:x val="1.1471173482982469E-2"/>
                  <c:y val="-7.8703703703703706E-2"/>
                </c:manualLayout>
              </c:layout>
              <c:showLegendKey val="0"/>
              <c:showVal val="1"/>
              <c:showCatName val="0"/>
              <c:showSerName val="0"/>
              <c:showPercent val="0"/>
              <c:showBubbleSize val="0"/>
            </c:dLbl>
            <c:dLbl>
              <c:idx val="1"/>
              <c:layout>
                <c:manualLayout>
                  <c:x val="2.8677933707456174E-3"/>
                  <c:y val="-6.9444444444444448E-2"/>
                </c:manualLayout>
              </c:layout>
              <c:showLegendKey val="0"/>
              <c:showVal val="1"/>
              <c:showCatName val="0"/>
              <c:showSerName val="0"/>
              <c:showPercent val="0"/>
              <c:showBubbleSize val="0"/>
            </c:dLbl>
            <c:dLbl>
              <c:idx val="2"/>
              <c:layout>
                <c:manualLayout>
                  <c:x val="2.8677933707455649E-3"/>
                  <c:y val="-6.9444444444444448E-2"/>
                </c:manualLayout>
              </c:layout>
              <c:showLegendKey val="0"/>
              <c:showVal val="1"/>
              <c:showCatName val="0"/>
              <c:showSerName val="0"/>
              <c:showPercent val="0"/>
              <c:showBubbleSize val="0"/>
            </c:dLbl>
            <c:dLbl>
              <c:idx val="3"/>
              <c:layout>
                <c:manualLayout>
                  <c:x val="5.7355867414912347E-3"/>
                  <c:y val="-6.4814814814814811E-2"/>
                </c:manualLayout>
              </c:layout>
              <c:showLegendKey val="0"/>
              <c:showVal val="1"/>
              <c:showCatName val="0"/>
              <c:showSerName val="0"/>
              <c:showPercent val="0"/>
              <c:showBubbleSize val="0"/>
            </c:dLbl>
            <c:dLbl>
              <c:idx val="4"/>
              <c:layout>
                <c:manualLayout>
                  <c:x val="5.7355867414912347E-3"/>
                  <c:y val="-7.8703703703703706E-2"/>
                </c:manualLayout>
              </c:layout>
              <c:showLegendKey val="0"/>
              <c:showVal val="1"/>
              <c:showCatName val="0"/>
              <c:showSerName val="0"/>
              <c:showPercent val="0"/>
              <c:showBubbleSize val="0"/>
            </c:dLbl>
            <c:dLbl>
              <c:idx val="5"/>
              <c:layout>
                <c:manualLayout>
                  <c:x val="1.2905070168355277E-2"/>
                  <c:y val="-6.4815179352580923E-2"/>
                </c:manualLayout>
              </c:layout>
              <c:showLegendKey val="0"/>
              <c:showVal val="1"/>
              <c:showCatName val="0"/>
              <c:showSerName val="0"/>
              <c:showPercent val="0"/>
              <c:showBubbleSize val="0"/>
            </c:dLbl>
            <c:numFmt formatCode="#\ #,#00" sourceLinked="0"/>
            <c:txPr>
              <a:bodyPr/>
              <a:lstStyle/>
              <a:p>
                <a:pPr>
                  <a:defRPr sz="1200"/>
                </a:pPr>
                <a:endParaRPr lang="hu-HU"/>
              </a:p>
            </c:txPr>
            <c:showLegendKey val="0"/>
            <c:showVal val="1"/>
            <c:showCatName val="0"/>
            <c:showSerName val="0"/>
            <c:showPercent val="0"/>
            <c:showBubbleSize val="0"/>
            <c:showLeaderLines val="0"/>
          </c:dLbls>
          <c:cat>
            <c:strRef>
              <c:f>'[TERÜLETI ADATOK.xlsx]Munka5'!$A$25:$A$30</c:f>
              <c:strCache>
                <c:ptCount val="6"/>
                <c:pt idx="0">
                  <c:v>AGRIA VOLÁN</c:v>
                </c:pt>
                <c:pt idx="1">
                  <c:v>HATVANI VOLÁN</c:v>
                </c:pt>
                <c:pt idx="2">
                  <c:v>JÁSZKUN VOLÁN</c:v>
                </c:pt>
                <c:pt idx="3">
                  <c:v>MÁTRA VOLÁN</c:v>
                </c:pt>
                <c:pt idx="4">
                  <c:v>NÓGRÁD VOLÁN</c:v>
                </c:pt>
                <c:pt idx="5">
                  <c:v>KMKK összesen</c:v>
                </c:pt>
              </c:strCache>
            </c:strRef>
          </c:cat>
          <c:val>
            <c:numRef>
              <c:f>'[TERÜLETI ADATOK.xlsx]Munka5'!$B$25:$B$30</c:f>
              <c:numCache>
                <c:formatCode>General</c:formatCode>
                <c:ptCount val="6"/>
                <c:pt idx="0">
                  <c:v>11.9</c:v>
                </c:pt>
                <c:pt idx="1">
                  <c:v>14.4</c:v>
                </c:pt>
                <c:pt idx="2">
                  <c:v>10.199999999999999</c:v>
                </c:pt>
                <c:pt idx="3">
                  <c:v>12.22</c:v>
                </c:pt>
                <c:pt idx="4">
                  <c:v>14</c:v>
                </c:pt>
                <c:pt idx="5">
                  <c:v>12.3</c:v>
                </c:pt>
              </c:numCache>
            </c:numRef>
          </c:val>
        </c:ser>
        <c:dLbls>
          <c:showLegendKey val="0"/>
          <c:showVal val="1"/>
          <c:showCatName val="0"/>
          <c:showSerName val="0"/>
          <c:showPercent val="0"/>
          <c:showBubbleSize val="0"/>
        </c:dLbls>
        <c:gapWidth val="150"/>
        <c:shape val="cylinder"/>
        <c:axId val="35894016"/>
        <c:axId val="35899264"/>
        <c:axId val="0"/>
      </c:bar3DChart>
      <c:catAx>
        <c:axId val="35894016"/>
        <c:scaling>
          <c:orientation val="minMax"/>
        </c:scaling>
        <c:delete val="0"/>
        <c:axPos val="b"/>
        <c:majorTickMark val="out"/>
        <c:minorTickMark val="none"/>
        <c:tickLblPos val="nextTo"/>
        <c:txPr>
          <a:bodyPr/>
          <a:lstStyle/>
          <a:p>
            <a:pPr>
              <a:defRPr sz="1200"/>
            </a:pPr>
            <a:endParaRPr lang="hu-HU"/>
          </a:p>
        </c:txPr>
        <c:crossAx val="35899264"/>
        <c:crosses val="autoZero"/>
        <c:auto val="1"/>
        <c:lblAlgn val="ctr"/>
        <c:lblOffset val="100"/>
        <c:noMultiLvlLbl val="0"/>
      </c:catAx>
      <c:valAx>
        <c:axId val="35899264"/>
        <c:scaling>
          <c:orientation val="minMax"/>
        </c:scaling>
        <c:delete val="0"/>
        <c:axPos val="l"/>
        <c:majorGridlines/>
        <c:numFmt formatCode="General" sourceLinked="1"/>
        <c:majorTickMark val="out"/>
        <c:minorTickMark val="none"/>
        <c:tickLblPos val="nextTo"/>
        <c:txPr>
          <a:bodyPr/>
          <a:lstStyle/>
          <a:p>
            <a:pPr>
              <a:defRPr sz="1200"/>
            </a:pPr>
            <a:endParaRPr lang="hu-HU"/>
          </a:p>
        </c:txPr>
        <c:crossAx val="3589401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64895013123361"/>
          <c:y val="2.8252405949256341E-2"/>
          <c:w val="0.64575721784776907"/>
          <c:h val="0.45860564304461943"/>
        </c:manualLayout>
      </c:layout>
      <c:barChart>
        <c:barDir val="col"/>
        <c:grouping val="stacked"/>
        <c:varyColors val="0"/>
        <c:ser>
          <c:idx val="0"/>
          <c:order val="0"/>
          <c:invertIfNegative val="0"/>
          <c:cat>
            <c:strRef>
              <c:f>Munka1!$C$2:$C$28</c:f>
              <c:strCache>
                <c:ptCount val="27"/>
                <c:pt idx="0">
                  <c:v>Ikarus 435.K1</c:v>
                </c:pt>
                <c:pt idx="1">
                  <c:v>Ikarus 435.02</c:v>
                </c:pt>
                <c:pt idx="2">
                  <c:v>Ikarus 280.06</c:v>
                </c:pt>
                <c:pt idx="3">
                  <c:v>Ikarus 280.06</c:v>
                </c:pt>
                <c:pt idx="4">
                  <c:v>Ikarus 435.13/A</c:v>
                </c:pt>
                <c:pt idx="5">
                  <c:v>Ikarus 435.13/A</c:v>
                </c:pt>
                <c:pt idx="6">
                  <c:v>Ikarus 280.65</c:v>
                </c:pt>
                <c:pt idx="7">
                  <c:v>Ikarus 417.02</c:v>
                </c:pt>
                <c:pt idx="8">
                  <c:v>Volvo 7000A</c:v>
                </c:pt>
                <c:pt idx="9">
                  <c:v>Volvo 7000A</c:v>
                </c:pt>
                <c:pt idx="10">
                  <c:v>Volvo 7000A</c:v>
                </c:pt>
                <c:pt idx="11">
                  <c:v>Volvo 7000A</c:v>
                </c:pt>
                <c:pt idx="12">
                  <c:v>Volvo 7000A</c:v>
                </c:pt>
                <c:pt idx="13">
                  <c:v>Ikarus 435.17</c:v>
                </c:pt>
                <c:pt idx="14">
                  <c:v>Ikarus 260.06</c:v>
                </c:pt>
                <c:pt idx="15">
                  <c:v>Ikarus 260.06</c:v>
                </c:pt>
                <c:pt idx="16">
                  <c:v>Ikarus 260.06</c:v>
                </c:pt>
                <c:pt idx="17">
                  <c:v>Ikarus 260.06</c:v>
                </c:pt>
                <c:pt idx="18">
                  <c:v>Ikarus 260.06</c:v>
                </c:pt>
                <c:pt idx="19">
                  <c:v>Ikarus 411.02</c:v>
                </c:pt>
                <c:pt idx="20">
                  <c:v>Ikarus 480.03</c:v>
                </c:pt>
                <c:pt idx="21">
                  <c:v>Rába Contact 092 (h)</c:v>
                </c:pt>
                <c:pt idx="22">
                  <c:v>Rába Contact 092 (h)</c:v>
                </c:pt>
                <c:pt idx="23">
                  <c:v>Rába Contact 092 (h)</c:v>
                </c:pt>
                <c:pt idx="24">
                  <c:v>Rába Contact 092 (h)</c:v>
                </c:pt>
                <c:pt idx="25">
                  <c:v>Rába Contact 092 (h)</c:v>
                </c:pt>
                <c:pt idx="26">
                  <c:v>Volvo B7RLE Marcopolo Viale</c:v>
                </c:pt>
              </c:strCache>
            </c:strRef>
          </c:cat>
          <c:val>
            <c:numRef>
              <c:f>Munka1!$D$2:$D$28</c:f>
              <c:numCache>
                <c:formatCode>0.0</c:formatCode>
                <c:ptCount val="27"/>
                <c:pt idx="0">
                  <c:v>28.333333333333332</c:v>
                </c:pt>
                <c:pt idx="1">
                  <c:v>25.666666666666668</c:v>
                </c:pt>
                <c:pt idx="2">
                  <c:v>23.666666666666668</c:v>
                </c:pt>
                <c:pt idx="3">
                  <c:v>23.666666666666668</c:v>
                </c:pt>
                <c:pt idx="4">
                  <c:v>18.666666666666668</c:v>
                </c:pt>
                <c:pt idx="5">
                  <c:v>18.666666666666668</c:v>
                </c:pt>
                <c:pt idx="6">
                  <c:v>17.5</c:v>
                </c:pt>
                <c:pt idx="7">
                  <c:v>16.25</c:v>
                </c:pt>
                <c:pt idx="8">
                  <c:v>13.25</c:v>
                </c:pt>
                <c:pt idx="9">
                  <c:v>13.166666666666666</c:v>
                </c:pt>
                <c:pt idx="10">
                  <c:v>13.166666666666666</c:v>
                </c:pt>
                <c:pt idx="11">
                  <c:v>13.416666666666666</c:v>
                </c:pt>
                <c:pt idx="12">
                  <c:v>13.583333333333334</c:v>
                </c:pt>
                <c:pt idx="13">
                  <c:v>11.75</c:v>
                </c:pt>
                <c:pt idx="14">
                  <c:v>25.75</c:v>
                </c:pt>
                <c:pt idx="15">
                  <c:v>25.75</c:v>
                </c:pt>
                <c:pt idx="16">
                  <c:v>25.75</c:v>
                </c:pt>
                <c:pt idx="17">
                  <c:v>25.666666666666668</c:v>
                </c:pt>
                <c:pt idx="18">
                  <c:v>24.083333333333332</c:v>
                </c:pt>
                <c:pt idx="19">
                  <c:v>17.75</c:v>
                </c:pt>
                <c:pt idx="20">
                  <c:v>17.833333333333332</c:v>
                </c:pt>
                <c:pt idx="21">
                  <c:v>12.416666666666666</c:v>
                </c:pt>
                <c:pt idx="22">
                  <c:v>12.416666666666666</c:v>
                </c:pt>
                <c:pt idx="23">
                  <c:v>12.416666666666666</c:v>
                </c:pt>
                <c:pt idx="24">
                  <c:v>12.416666666666666</c:v>
                </c:pt>
                <c:pt idx="25">
                  <c:v>12.333333333333334</c:v>
                </c:pt>
                <c:pt idx="26">
                  <c:v>6.916666666666667</c:v>
                </c:pt>
              </c:numCache>
            </c:numRef>
          </c:val>
        </c:ser>
        <c:dLbls>
          <c:showLegendKey val="0"/>
          <c:showVal val="0"/>
          <c:showCatName val="0"/>
          <c:showSerName val="0"/>
          <c:showPercent val="0"/>
          <c:showBubbleSize val="0"/>
        </c:dLbls>
        <c:gapWidth val="150"/>
        <c:overlap val="100"/>
        <c:axId val="78949760"/>
        <c:axId val="105395328"/>
      </c:barChart>
      <c:catAx>
        <c:axId val="78949760"/>
        <c:scaling>
          <c:orientation val="minMax"/>
        </c:scaling>
        <c:delete val="0"/>
        <c:axPos val="b"/>
        <c:majorTickMark val="out"/>
        <c:minorTickMark val="none"/>
        <c:tickLblPos val="nextTo"/>
        <c:crossAx val="105395328"/>
        <c:crosses val="autoZero"/>
        <c:auto val="1"/>
        <c:lblAlgn val="ctr"/>
        <c:lblOffset val="100"/>
        <c:noMultiLvlLbl val="0"/>
      </c:catAx>
      <c:valAx>
        <c:axId val="105395328"/>
        <c:scaling>
          <c:orientation val="minMax"/>
        </c:scaling>
        <c:delete val="0"/>
        <c:axPos val="l"/>
        <c:majorGridlines/>
        <c:numFmt formatCode="0.0" sourceLinked="1"/>
        <c:majorTickMark val="out"/>
        <c:minorTickMark val="none"/>
        <c:tickLblPos val="nextTo"/>
        <c:crossAx val="78949760"/>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5A806-B04B-414F-A817-81AE0AC9980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hu-HU"/>
        </a:p>
      </dgm:t>
    </dgm:pt>
    <dgm:pt modelId="{8B6FE3F6-7497-40AF-B8E1-CED52B79E2A6}">
      <dgm:prSet phldrT="[Szöveg]" custT="1"/>
      <dgm:spPr/>
      <dgm:t>
        <a:bodyPr/>
        <a:lstStyle/>
        <a:p>
          <a:r>
            <a:rPr lang="hu-HU" sz="800"/>
            <a:t>Közgyűlés</a:t>
          </a:r>
        </a:p>
      </dgm:t>
    </dgm:pt>
    <dgm:pt modelId="{C4AF7D3A-B8E5-4579-91D5-9B846BA1A43A}" type="parTrans" cxnId="{BC26C604-78B6-400C-A5E4-6E29014F3C02}">
      <dgm:prSet/>
      <dgm:spPr/>
      <dgm:t>
        <a:bodyPr/>
        <a:lstStyle/>
        <a:p>
          <a:endParaRPr lang="hu-HU"/>
        </a:p>
      </dgm:t>
    </dgm:pt>
    <dgm:pt modelId="{FFCE23F7-F32D-4C20-BBDD-9452719D3F44}" type="sibTrans" cxnId="{BC26C604-78B6-400C-A5E4-6E29014F3C02}">
      <dgm:prSet/>
      <dgm:spPr/>
      <dgm:t>
        <a:bodyPr/>
        <a:lstStyle/>
        <a:p>
          <a:endParaRPr lang="hu-HU"/>
        </a:p>
      </dgm:t>
    </dgm:pt>
    <dgm:pt modelId="{12F03210-D65E-4F49-81AF-5B86EA7946E8}" type="asst">
      <dgm:prSet phldrT="[Szöveg]" custT="1"/>
      <dgm:spPr/>
      <dgm:t>
        <a:bodyPr/>
        <a:lstStyle/>
        <a:p>
          <a:r>
            <a:rPr lang="hu-HU" sz="800"/>
            <a:t>Könyvvizsgáló</a:t>
          </a:r>
        </a:p>
      </dgm:t>
    </dgm:pt>
    <dgm:pt modelId="{FAD2101A-3DFA-45DE-A939-6B53ECC4B3F5}" type="parTrans" cxnId="{ECBEA680-7E19-4470-8DF7-0582DD04A431}">
      <dgm:prSet/>
      <dgm:spPr/>
      <dgm:t>
        <a:bodyPr/>
        <a:lstStyle/>
        <a:p>
          <a:endParaRPr lang="hu-HU"/>
        </a:p>
      </dgm:t>
    </dgm:pt>
    <dgm:pt modelId="{E5D36CD1-BDD8-4023-A245-CE5110ABEBD7}" type="sibTrans" cxnId="{ECBEA680-7E19-4470-8DF7-0582DD04A431}">
      <dgm:prSet/>
      <dgm:spPr/>
      <dgm:t>
        <a:bodyPr/>
        <a:lstStyle/>
        <a:p>
          <a:endParaRPr lang="hu-HU"/>
        </a:p>
      </dgm:t>
    </dgm:pt>
    <dgm:pt modelId="{802C9403-BC3F-4951-A99C-62E177431B56}">
      <dgm:prSet custT="1"/>
      <dgm:spPr/>
      <dgm:t>
        <a:bodyPr/>
        <a:lstStyle/>
        <a:p>
          <a:r>
            <a:rPr lang="hu-HU" sz="800"/>
            <a:t>Igazgatóság</a:t>
          </a:r>
        </a:p>
      </dgm:t>
    </dgm:pt>
    <dgm:pt modelId="{AF6BCF98-476A-4C96-ACCE-B0EA209CE164}" type="parTrans" cxnId="{30747196-E0FA-41D3-9A48-924E0FEBC190}">
      <dgm:prSet/>
      <dgm:spPr/>
      <dgm:t>
        <a:bodyPr/>
        <a:lstStyle/>
        <a:p>
          <a:endParaRPr lang="hu-HU"/>
        </a:p>
      </dgm:t>
    </dgm:pt>
    <dgm:pt modelId="{65CFFDAA-3254-4A53-B56E-A41CD843B575}" type="sibTrans" cxnId="{30747196-E0FA-41D3-9A48-924E0FEBC190}">
      <dgm:prSet/>
      <dgm:spPr/>
      <dgm:t>
        <a:bodyPr/>
        <a:lstStyle/>
        <a:p>
          <a:endParaRPr lang="hu-HU"/>
        </a:p>
      </dgm:t>
    </dgm:pt>
    <dgm:pt modelId="{0F74B75B-38C6-4973-B31C-92B9978E47E5}" type="asst">
      <dgm:prSet custT="1"/>
      <dgm:spPr/>
      <dgm:t>
        <a:bodyPr/>
        <a:lstStyle/>
        <a:p>
          <a:r>
            <a:rPr lang="hu-HU" sz="800"/>
            <a:t>Felügyelő Bizottság</a:t>
          </a:r>
        </a:p>
      </dgm:t>
    </dgm:pt>
    <dgm:pt modelId="{BBA797CA-848D-4CD2-B231-B9F8299F5580}" type="parTrans" cxnId="{BA2FD787-1E6F-48D3-AC60-7CE7DA3B3CAE}">
      <dgm:prSet/>
      <dgm:spPr/>
      <dgm:t>
        <a:bodyPr/>
        <a:lstStyle/>
        <a:p>
          <a:endParaRPr lang="hu-HU"/>
        </a:p>
      </dgm:t>
    </dgm:pt>
    <dgm:pt modelId="{39161ACA-654F-406F-A1EC-858C9B443BC1}" type="sibTrans" cxnId="{BA2FD787-1E6F-48D3-AC60-7CE7DA3B3CAE}">
      <dgm:prSet/>
      <dgm:spPr/>
      <dgm:t>
        <a:bodyPr/>
        <a:lstStyle/>
        <a:p>
          <a:endParaRPr lang="hu-HU"/>
        </a:p>
      </dgm:t>
    </dgm:pt>
    <dgm:pt modelId="{381E945A-E538-4F8F-804E-CCE4152BDD0D}">
      <dgm:prSet custT="1"/>
      <dgm:spPr/>
      <dgm:t>
        <a:bodyPr/>
        <a:lstStyle/>
        <a:p>
          <a:r>
            <a:rPr lang="hu-HU" sz="800"/>
            <a:t>vezérigazgató</a:t>
          </a:r>
        </a:p>
      </dgm:t>
    </dgm:pt>
    <dgm:pt modelId="{CF0D3741-CCAA-41A1-8DCF-499004EA02BD}" type="parTrans" cxnId="{33D0E6B1-B04C-4C6F-AF1D-602EA47182F0}">
      <dgm:prSet/>
      <dgm:spPr/>
      <dgm:t>
        <a:bodyPr/>
        <a:lstStyle/>
        <a:p>
          <a:endParaRPr lang="hu-HU"/>
        </a:p>
      </dgm:t>
    </dgm:pt>
    <dgm:pt modelId="{4B75D6D8-AEEE-4DD3-BD5A-A7A082BC2E59}" type="sibTrans" cxnId="{33D0E6B1-B04C-4C6F-AF1D-602EA47182F0}">
      <dgm:prSet/>
      <dgm:spPr/>
      <dgm:t>
        <a:bodyPr/>
        <a:lstStyle/>
        <a:p>
          <a:endParaRPr lang="hu-HU"/>
        </a:p>
      </dgm:t>
    </dgm:pt>
    <dgm:pt modelId="{D9D22E08-A781-44C1-8E23-5FAF7538F198}" type="asst">
      <dgm:prSet custT="1"/>
      <dgm:spPr/>
      <dgm:t>
        <a:bodyPr/>
        <a:lstStyle/>
        <a:p>
          <a:r>
            <a:rPr lang="hu-HU" sz="800"/>
            <a:t>Vezérigatói titkárság</a:t>
          </a:r>
        </a:p>
      </dgm:t>
    </dgm:pt>
    <dgm:pt modelId="{F6BF2E6B-1502-41CE-9F04-8E22C0C67A76}" type="parTrans" cxnId="{343C75F1-823F-4C6A-8218-720C8C7A4EE4}">
      <dgm:prSet/>
      <dgm:spPr/>
      <dgm:t>
        <a:bodyPr/>
        <a:lstStyle/>
        <a:p>
          <a:endParaRPr lang="hu-HU"/>
        </a:p>
      </dgm:t>
    </dgm:pt>
    <dgm:pt modelId="{A50C1ECF-14FD-4271-BEEB-F0398140ED6B}" type="sibTrans" cxnId="{343C75F1-823F-4C6A-8218-720C8C7A4EE4}">
      <dgm:prSet/>
      <dgm:spPr/>
      <dgm:t>
        <a:bodyPr/>
        <a:lstStyle/>
        <a:p>
          <a:endParaRPr lang="hu-HU"/>
        </a:p>
      </dgm:t>
    </dgm:pt>
    <dgm:pt modelId="{11FA7340-B554-4749-A8E4-4B5C812E0456}" type="asst">
      <dgm:prSet custT="1"/>
      <dgm:spPr/>
      <dgm:t>
        <a:bodyPr/>
        <a:lstStyle/>
        <a:p>
          <a:r>
            <a:rPr lang="hu-HU" sz="800"/>
            <a:t>Belső ellenőrzés</a:t>
          </a:r>
        </a:p>
      </dgm:t>
    </dgm:pt>
    <dgm:pt modelId="{20D31D03-2A95-4C93-AC10-C5D65B29BFFE}" type="parTrans" cxnId="{095D2AA3-7CB6-4B56-8FD6-18B388F5CFD2}">
      <dgm:prSet/>
      <dgm:spPr/>
      <dgm:t>
        <a:bodyPr/>
        <a:lstStyle/>
        <a:p>
          <a:endParaRPr lang="hu-HU"/>
        </a:p>
      </dgm:t>
    </dgm:pt>
    <dgm:pt modelId="{98AA0704-273D-4845-992D-36A0211B6C17}" type="sibTrans" cxnId="{095D2AA3-7CB6-4B56-8FD6-18B388F5CFD2}">
      <dgm:prSet/>
      <dgm:spPr/>
      <dgm:t>
        <a:bodyPr/>
        <a:lstStyle/>
        <a:p>
          <a:endParaRPr lang="hu-HU"/>
        </a:p>
      </dgm:t>
    </dgm:pt>
    <dgm:pt modelId="{83AAE454-E406-40DD-B626-5409D348967E}">
      <dgm:prSet custT="1"/>
      <dgm:spPr/>
      <dgm:t>
        <a:bodyPr/>
        <a:lstStyle/>
        <a:p>
          <a:r>
            <a:rPr lang="hu-HU" sz="700"/>
            <a:t>Forgalmi igazgató ált.vezig.h.</a:t>
          </a:r>
        </a:p>
      </dgm:t>
    </dgm:pt>
    <dgm:pt modelId="{7FF18666-5C79-4097-9923-69B664A7C1CE}" type="parTrans" cxnId="{4B6521F7-A140-461C-9149-D4FE97D22ABF}">
      <dgm:prSet/>
      <dgm:spPr/>
      <dgm:t>
        <a:bodyPr/>
        <a:lstStyle/>
        <a:p>
          <a:endParaRPr lang="hu-HU"/>
        </a:p>
      </dgm:t>
    </dgm:pt>
    <dgm:pt modelId="{5DF49F7C-50EC-4A19-A95D-EE426BC00A81}" type="sibTrans" cxnId="{4B6521F7-A140-461C-9149-D4FE97D22ABF}">
      <dgm:prSet/>
      <dgm:spPr/>
      <dgm:t>
        <a:bodyPr/>
        <a:lstStyle/>
        <a:p>
          <a:endParaRPr lang="hu-HU"/>
        </a:p>
      </dgm:t>
    </dgm:pt>
    <dgm:pt modelId="{93BECC18-4F02-4976-B6AD-A0F345EF53DD}">
      <dgm:prSet custT="1"/>
      <dgm:spPr/>
      <dgm:t>
        <a:bodyPr/>
        <a:lstStyle/>
        <a:p>
          <a:r>
            <a:rPr lang="hu-HU" sz="700"/>
            <a:t>Kereskedelmi és fejlesztési igazg.</a:t>
          </a:r>
        </a:p>
      </dgm:t>
    </dgm:pt>
    <dgm:pt modelId="{64C99828-5B4E-44DF-907D-76730561EE7C}" type="parTrans" cxnId="{ECC16B1F-145B-4141-B062-CA4116F5453B}">
      <dgm:prSet/>
      <dgm:spPr/>
      <dgm:t>
        <a:bodyPr/>
        <a:lstStyle/>
        <a:p>
          <a:endParaRPr lang="hu-HU"/>
        </a:p>
      </dgm:t>
    </dgm:pt>
    <dgm:pt modelId="{1A947B4A-3011-494F-BF13-F57D74A8B3C8}" type="sibTrans" cxnId="{ECC16B1F-145B-4141-B062-CA4116F5453B}">
      <dgm:prSet/>
      <dgm:spPr/>
      <dgm:t>
        <a:bodyPr/>
        <a:lstStyle/>
        <a:p>
          <a:endParaRPr lang="hu-HU"/>
        </a:p>
      </dgm:t>
    </dgm:pt>
    <dgm:pt modelId="{D5BBED53-2AFE-47D0-8336-242E57A7637E}">
      <dgm:prSet custT="1"/>
      <dgm:spPr/>
      <dgm:t>
        <a:bodyPr/>
        <a:lstStyle/>
        <a:p>
          <a:r>
            <a:rPr lang="hu-HU" sz="700"/>
            <a:t>Műszaki igazgató</a:t>
          </a:r>
        </a:p>
      </dgm:t>
    </dgm:pt>
    <dgm:pt modelId="{20038C8A-7318-47E9-B550-5E337EFD328A}" type="parTrans" cxnId="{A0F4E05D-9912-418C-9C3A-FA5434F683A8}">
      <dgm:prSet/>
      <dgm:spPr/>
      <dgm:t>
        <a:bodyPr/>
        <a:lstStyle/>
        <a:p>
          <a:endParaRPr lang="hu-HU"/>
        </a:p>
      </dgm:t>
    </dgm:pt>
    <dgm:pt modelId="{FBECD427-CBBD-47F7-8576-BFFF07D9EA7B}" type="sibTrans" cxnId="{A0F4E05D-9912-418C-9C3A-FA5434F683A8}">
      <dgm:prSet/>
      <dgm:spPr/>
      <dgm:t>
        <a:bodyPr/>
        <a:lstStyle/>
        <a:p>
          <a:endParaRPr lang="hu-HU"/>
        </a:p>
      </dgm:t>
    </dgm:pt>
    <dgm:pt modelId="{9F82BBF9-DAC2-49EA-955C-D8BB600AEC2A}">
      <dgm:prSet custT="1"/>
      <dgm:spPr/>
      <dgm:t>
        <a:bodyPr/>
        <a:lstStyle/>
        <a:p>
          <a:r>
            <a:rPr lang="hu-HU" sz="700"/>
            <a:t>Gazdasági igazgató</a:t>
          </a:r>
        </a:p>
      </dgm:t>
    </dgm:pt>
    <dgm:pt modelId="{0F64320F-A83A-4B45-88B2-CCC5BB072B01}" type="parTrans" cxnId="{C982BD67-FD6A-4C8A-8F53-15CBF33A84E6}">
      <dgm:prSet/>
      <dgm:spPr/>
      <dgm:t>
        <a:bodyPr/>
        <a:lstStyle/>
        <a:p>
          <a:endParaRPr lang="hu-HU"/>
        </a:p>
      </dgm:t>
    </dgm:pt>
    <dgm:pt modelId="{F3D8EF38-AAD1-4690-B607-6C4C2BA56CC9}" type="sibTrans" cxnId="{C982BD67-FD6A-4C8A-8F53-15CBF33A84E6}">
      <dgm:prSet/>
      <dgm:spPr/>
      <dgm:t>
        <a:bodyPr/>
        <a:lstStyle/>
        <a:p>
          <a:endParaRPr lang="hu-HU"/>
        </a:p>
      </dgm:t>
    </dgm:pt>
    <dgm:pt modelId="{D8738B82-1482-4870-A1E9-6B7AA805388E}">
      <dgm:prSet custT="1"/>
      <dgm:spPr/>
      <dgm:t>
        <a:bodyPr/>
        <a:lstStyle/>
        <a:p>
          <a:r>
            <a:rPr lang="hu-HU" sz="700"/>
            <a:t>HR és jogi igazgató</a:t>
          </a:r>
        </a:p>
      </dgm:t>
    </dgm:pt>
    <dgm:pt modelId="{A4B5AA82-B568-435E-A724-5E0AD09B489C}" type="parTrans" cxnId="{152C483B-1CA1-4AE4-BDC9-C005F61E9992}">
      <dgm:prSet/>
      <dgm:spPr/>
      <dgm:t>
        <a:bodyPr/>
        <a:lstStyle/>
        <a:p>
          <a:endParaRPr lang="hu-HU"/>
        </a:p>
      </dgm:t>
    </dgm:pt>
    <dgm:pt modelId="{A84EEEE8-1002-4CCE-A259-B713032E5988}" type="sibTrans" cxnId="{152C483B-1CA1-4AE4-BDC9-C005F61E9992}">
      <dgm:prSet/>
      <dgm:spPr/>
      <dgm:t>
        <a:bodyPr/>
        <a:lstStyle/>
        <a:p>
          <a:endParaRPr lang="hu-HU"/>
        </a:p>
      </dgm:t>
    </dgm:pt>
    <dgm:pt modelId="{253303DE-A8AF-4213-A0DD-95CA5D673217}">
      <dgm:prSet custT="1"/>
      <dgm:spPr/>
      <dgm:t>
        <a:bodyPr/>
        <a:lstStyle/>
        <a:p>
          <a:r>
            <a:rPr lang="hu-HU" sz="700"/>
            <a:t>IT és szervezési igazgató</a:t>
          </a:r>
        </a:p>
      </dgm:t>
    </dgm:pt>
    <dgm:pt modelId="{C2314657-91BE-43EF-9A89-5CA690C0FFA4}" type="parTrans" cxnId="{AD1CAAA3-6BED-49E3-A1ED-B0DD3A3877EE}">
      <dgm:prSet/>
      <dgm:spPr/>
      <dgm:t>
        <a:bodyPr/>
        <a:lstStyle/>
        <a:p>
          <a:endParaRPr lang="hu-HU"/>
        </a:p>
      </dgm:t>
    </dgm:pt>
    <dgm:pt modelId="{452D19A7-8157-4841-BD0E-EDDAA729C2C4}" type="sibTrans" cxnId="{AD1CAAA3-6BED-49E3-A1ED-B0DD3A3877EE}">
      <dgm:prSet/>
      <dgm:spPr/>
      <dgm:t>
        <a:bodyPr/>
        <a:lstStyle/>
        <a:p>
          <a:endParaRPr lang="hu-HU"/>
        </a:p>
      </dgm:t>
    </dgm:pt>
    <dgm:pt modelId="{A632FD65-82B3-43B0-9AF5-FB86E0580C35}">
      <dgm:prSet custT="1"/>
      <dgm:spPr>
        <a:solidFill>
          <a:srgbClr val="FFFF00"/>
        </a:solidFill>
      </dgm:spPr>
      <dgm:t>
        <a:bodyPr/>
        <a:lstStyle/>
        <a:p>
          <a:r>
            <a:rPr lang="hu-HU" sz="800">
              <a:solidFill>
                <a:sysClr val="windowText" lastClr="000000"/>
              </a:solidFill>
            </a:rPr>
            <a:t>Egri forgalmi igazgató</a:t>
          </a:r>
          <a:endParaRPr lang="hu-HU" sz="700">
            <a:solidFill>
              <a:sysClr val="windowText" lastClr="000000"/>
            </a:solidFill>
          </a:endParaRPr>
        </a:p>
      </dgm:t>
    </dgm:pt>
    <dgm:pt modelId="{50FE4296-E0E4-418A-B48C-4521E4FB5873}" type="parTrans" cxnId="{9F0B5764-64B8-4313-80A6-574FF4403AC2}">
      <dgm:prSet/>
      <dgm:spPr/>
      <dgm:t>
        <a:bodyPr/>
        <a:lstStyle/>
        <a:p>
          <a:endParaRPr lang="hu-HU"/>
        </a:p>
      </dgm:t>
    </dgm:pt>
    <dgm:pt modelId="{103E1B2F-C3C0-49E9-9E2B-CFA4B83024C4}" type="sibTrans" cxnId="{9F0B5764-64B8-4313-80A6-574FF4403AC2}">
      <dgm:prSet/>
      <dgm:spPr/>
      <dgm:t>
        <a:bodyPr/>
        <a:lstStyle/>
        <a:p>
          <a:endParaRPr lang="hu-HU"/>
        </a:p>
      </dgm:t>
    </dgm:pt>
    <dgm:pt modelId="{3DE781B4-688E-46C2-AE82-1EA9D78BBD22}">
      <dgm:prSet custT="1"/>
      <dgm:spPr>
        <a:solidFill>
          <a:srgbClr val="FFFF00"/>
        </a:solidFill>
      </dgm:spPr>
      <dgm:t>
        <a:bodyPr/>
        <a:lstStyle/>
        <a:p>
          <a:r>
            <a:rPr lang="hu-HU" sz="700"/>
            <a:t>Gyöngyösi forgalmi igazgató</a:t>
          </a:r>
        </a:p>
      </dgm:t>
    </dgm:pt>
    <dgm:pt modelId="{1CE47960-6F70-4F65-BDCD-574BB5633D5C}" type="parTrans" cxnId="{FC479866-AE60-4FB0-BC59-D145D93F27EF}">
      <dgm:prSet/>
      <dgm:spPr/>
      <dgm:t>
        <a:bodyPr/>
        <a:lstStyle/>
        <a:p>
          <a:endParaRPr lang="hu-HU"/>
        </a:p>
      </dgm:t>
    </dgm:pt>
    <dgm:pt modelId="{DE79719A-71EA-4F1B-B6D7-2EB7E326900F}" type="sibTrans" cxnId="{FC479866-AE60-4FB0-BC59-D145D93F27EF}">
      <dgm:prSet/>
      <dgm:spPr/>
      <dgm:t>
        <a:bodyPr/>
        <a:lstStyle/>
        <a:p>
          <a:endParaRPr lang="hu-HU"/>
        </a:p>
      </dgm:t>
    </dgm:pt>
    <dgm:pt modelId="{D51D614C-C8FF-447A-A607-780990DF6A4B}">
      <dgm:prSet custT="1"/>
      <dgm:spPr>
        <a:solidFill>
          <a:srgbClr val="FFFF00"/>
        </a:solidFill>
      </dgm:spPr>
      <dgm:t>
        <a:bodyPr/>
        <a:lstStyle/>
        <a:p>
          <a:r>
            <a:rPr lang="hu-HU" sz="700"/>
            <a:t>Hatvani forgalmi igazgató</a:t>
          </a:r>
        </a:p>
      </dgm:t>
    </dgm:pt>
    <dgm:pt modelId="{F6BAC9BF-CA56-4072-B3F6-11A79FE84277}" type="parTrans" cxnId="{4362A529-B462-434C-835E-82DAC5230568}">
      <dgm:prSet/>
      <dgm:spPr/>
      <dgm:t>
        <a:bodyPr/>
        <a:lstStyle/>
        <a:p>
          <a:endParaRPr lang="hu-HU"/>
        </a:p>
      </dgm:t>
    </dgm:pt>
    <dgm:pt modelId="{B3015CC4-79F1-4B90-87A3-DEC38827F223}" type="sibTrans" cxnId="{4362A529-B462-434C-835E-82DAC5230568}">
      <dgm:prSet/>
      <dgm:spPr/>
      <dgm:t>
        <a:bodyPr/>
        <a:lstStyle/>
        <a:p>
          <a:endParaRPr lang="hu-HU"/>
        </a:p>
      </dgm:t>
    </dgm:pt>
    <dgm:pt modelId="{E149EA9C-C028-479B-A0B7-BDB9EEB50287}">
      <dgm:prSet custT="1"/>
      <dgm:spPr>
        <a:solidFill>
          <a:srgbClr val="FFFF00"/>
        </a:solidFill>
      </dgm:spPr>
      <dgm:t>
        <a:bodyPr/>
        <a:lstStyle/>
        <a:p>
          <a:r>
            <a:rPr lang="hu-HU" sz="700"/>
            <a:t>S.tarjáni forgalmi igazgató</a:t>
          </a:r>
        </a:p>
      </dgm:t>
    </dgm:pt>
    <dgm:pt modelId="{76C37119-EE00-45ED-B942-BDA291C489FC}" type="parTrans" cxnId="{341EC2FD-5570-478D-A529-25ACF4E840A5}">
      <dgm:prSet/>
      <dgm:spPr/>
      <dgm:t>
        <a:bodyPr/>
        <a:lstStyle/>
        <a:p>
          <a:endParaRPr lang="hu-HU"/>
        </a:p>
      </dgm:t>
    </dgm:pt>
    <dgm:pt modelId="{015FC563-B6A0-4E91-959A-90540C92154E}" type="sibTrans" cxnId="{341EC2FD-5570-478D-A529-25ACF4E840A5}">
      <dgm:prSet/>
      <dgm:spPr/>
      <dgm:t>
        <a:bodyPr/>
        <a:lstStyle/>
        <a:p>
          <a:endParaRPr lang="hu-HU"/>
        </a:p>
      </dgm:t>
    </dgm:pt>
    <dgm:pt modelId="{3C0C8BC0-0A41-4139-8C9B-D8A959187389}">
      <dgm:prSet custT="1"/>
      <dgm:spPr>
        <a:solidFill>
          <a:srgbClr val="FFFF00"/>
        </a:solidFill>
      </dgm:spPr>
      <dgm:t>
        <a:bodyPr/>
        <a:lstStyle/>
        <a:p>
          <a:r>
            <a:rPr lang="hu-HU" sz="700"/>
            <a:t>Szolnoki forgalmi igazgató</a:t>
          </a:r>
        </a:p>
      </dgm:t>
    </dgm:pt>
    <dgm:pt modelId="{A322C518-79F0-4BD2-89FE-C3A535A6DDB9}" type="parTrans" cxnId="{460E3F7F-ABCE-462D-9E00-0EC0C15C3028}">
      <dgm:prSet/>
      <dgm:spPr/>
      <dgm:t>
        <a:bodyPr/>
        <a:lstStyle/>
        <a:p>
          <a:endParaRPr lang="hu-HU"/>
        </a:p>
      </dgm:t>
    </dgm:pt>
    <dgm:pt modelId="{63AD6948-94DC-4433-932F-C70A33C96562}" type="sibTrans" cxnId="{460E3F7F-ABCE-462D-9E00-0EC0C15C3028}">
      <dgm:prSet/>
      <dgm:spPr/>
      <dgm:t>
        <a:bodyPr/>
        <a:lstStyle/>
        <a:p>
          <a:endParaRPr lang="hu-HU"/>
        </a:p>
      </dgm:t>
    </dgm:pt>
    <dgm:pt modelId="{BE142A1A-31EE-451D-878A-1696C6CF303B}" type="asst">
      <dgm:prSet custT="1"/>
      <dgm:spPr/>
      <dgm:t>
        <a:bodyPr anchor="ctr" anchorCtr="0"/>
        <a:lstStyle/>
        <a:p>
          <a:r>
            <a:rPr lang="hu-HU" sz="700"/>
            <a:t>Szolgáltatás tervezési iroda </a:t>
          </a:r>
          <a:r>
            <a:rPr lang="hu-HU" sz="500"/>
            <a:t>(helyi, helyközi, közszolgáltatási szerződések)</a:t>
          </a:r>
        </a:p>
      </dgm:t>
    </dgm:pt>
    <dgm:pt modelId="{64B00A4F-AFC0-4085-94C5-19C826D49CF0}" type="parTrans" cxnId="{BD4B0719-2290-4F88-82D4-ACF4F7EA62C2}">
      <dgm:prSet/>
      <dgm:spPr/>
      <dgm:t>
        <a:bodyPr/>
        <a:lstStyle/>
        <a:p>
          <a:endParaRPr lang="hu-HU"/>
        </a:p>
      </dgm:t>
    </dgm:pt>
    <dgm:pt modelId="{2DF16DE7-3BCA-4417-90C1-0CF407DB1F5E}" type="sibTrans" cxnId="{BD4B0719-2290-4F88-82D4-ACF4F7EA62C2}">
      <dgm:prSet/>
      <dgm:spPr/>
      <dgm:t>
        <a:bodyPr/>
        <a:lstStyle/>
        <a:p>
          <a:endParaRPr lang="hu-HU"/>
        </a:p>
      </dgm:t>
    </dgm:pt>
    <dgm:pt modelId="{A2DE10A0-FC2D-4D66-A6FE-836DE9C4A7E3}" type="asst">
      <dgm:prSet custT="1"/>
      <dgm:spPr/>
      <dgm:t>
        <a:bodyPr/>
        <a:lstStyle/>
        <a:p>
          <a:r>
            <a:rPr lang="hu-HU" sz="700"/>
            <a:t>Forgalmi felügyelet, forgalmi technológia</a:t>
          </a:r>
        </a:p>
      </dgm:t>
    </dgm:pt>
    <dgm:pt modelId="{25159530-D42D-4A76-9FF9-0971FC1E0C6A}" type="parTrans" cxnId="{82191FFA-3231-4F75-82C8-499B23727135}">
      <dgm:prSet/>
      <dgm:spPr/>
      <dgm:t>
        <a:bodyPr/>
        <a:lstStyle/>
        <a:p>
          <a:endParaRPr lang="hu-HU"/>
        </a:p>
      </dgm:t>
    </dgm:pt>
    <dgm:pt modelId="{718ECAA6-D04A-4AC0-8BA8-939494495521}" type="sibTrans" cxnId="{82191FFA-3231-4F75-82C8-499B23727135}">
      <dgm:prSet/>
      <dgm:spPr/>
      <dgm:t>
        <a:bodyPr/>
        <a:lstStyle/>
        <a:p>
          <a:endParaRPr lang="hu-HU"/>
        </a:p>
      </dgm:t>
    </dgm:pt>
    <dgm:pt modelId="{52ECC0AE-7BF7-4BAE-A1CD-CC8070FB2FE5}" type="asst">
      <dgm:prSet custT="1"/>
      <dgm:spPr/>
      <dgm:t>
        <a:bodyPr/>
        <a:lstStyle/>
        <a:p>
          <a:r>
            <a:rPr lang="hu-HU" sz="700"/>
            <a:t>Forgalmi ellenőrzés</a:t>
          </a:r>
        </a:p>
      </dgm:t>
    </dgm:pt>
    <dgm:pt modelId="{2333A886-9AEA-4C9C-971E-E721ED275385}" type="parTrans" cxnId="{BF1D4325-4ABE-489E-BE21-EE45ECCFEB9A}">
      <dgm:prSet/>
      <dgm:spPr/>
      <dgm:t>
        <a:bodyPr/>
        <a:lstStyle/>
        <a:p>
          <a:endParaRPr lang="hu-HU"/>
        </a:p>
      </dgm:t>
    </dgm:pt>
    <dgm:pt modelId="{8060E786-21FF-4BD6-A2A8-4CD43D763936}" type="sibTrans" cxnId="{BF1D4325-4ABE-489E-BE21-EE45ECCFEB9A}">
      <dgm:prSet/>
      <dgm:spPr/>
      <dgm:t>
        <a:bodyPr/>
        <a:lstStyle/>
        <a:p>
          <a:endParaRPr lang="hu-HU"/>
        </a:p>
      </dgm:t>
    </dgm:pt>
    <dgm:pt modelId="{5A3ED716-3247-4659-B906-F026E536768E}" type="asst">
      <dgm:prSet custT="1"/>
      <dgm:spPr/>
      <dgm:t>
        <a:bodyPr/>
        <a:lstStyle/>
        <a:p>
          <a:r>
            <a:rPr lang="hu-HU" sz="700"/>
            <a:t>Menetrendi és forgalmi tervezési iroda</a:t>
          </a:r>
        </a:p>
      </dgm:t>
    </dgm:pt>
    <dgm:pt modelId="{42348BEF-5263-4A45-BB4C-6613F43B05E8}" type="parTrans" cxnId="{A4DC3C75-D388-4A22-8AA0-3FDAAC4217A6}">
      <dgm:prSet/>
      <dgm:spPr/>
      <dgm:t>
        <a:bodyPr/>
        <a:lstStyle/>
        <a:p>
          <a:endParaRPr lang="hu-HU"/>
        </a:p>
      </dgm:t>
    </dgm:pt>
    <dgm:pt modelId="{151F1AF2-BF49-4017-803B-E438B6BAFCAA}" type="sibTrans" cxnId="{A4DC3C75-D388-4A22-8AA0-3FDAAC4217A6}">
      <dgm:prSet/>
      <dgm:spPr/>
      <dgm:t>
        <a:bodyPr/>
        <a:lstStyle/>
        <a:p>
          <a:endParaRPr lang="hu-HU"/>
        </a:p>
      </dgm:t>
    </dgm:pt>
    <dgm:pt modelId="{AB70CB75-F53E-4747-A048-6415FFD2E4F1}" type="asst">
      <dgm:prSet custT="1"/>
      <dgm:spPr/>
      <dgm:t>
        <a:bodyPr/>
        <a:lstStyle/>
        <a:p>
          <a:r>
            <a:rPr lang="hu-HU" sz="700"/>
            <a:t>Vállalkozási iroda (szerződéses és különjárati közlekedés</a:t>
          </a:r>
        </a:p>
      </dgm:t>
    </dgm:pt>
    <dgm:pt modelId="{5B86EF40-4A0C-4A07-9808-ACD6CE7744E0}" type="parTrans" cxnId="{72D35C20-DD1E-44FF-8780-DF6C6791656F}">
      <dgm:prSet/>
      <dgm:spPr/>
      <dgm:t>
        <a:bodyPr/>
        <a:lstStyle/>
        <a:p>
          <a:endParaRPr lang="hu-HU"/>
        </a:p>
      </dgm:t>
    </dgm:pt>
    <dgm:pt modelId="{DB2E8F76-50AC-45D6-9F5E-4E636BB96D54}" type="sibTrans" cxnId="{72D35C20-DD1E-44FF-8780-DF6C6791656F}">
      <dgm:prSet/>
      <dgm:spPr/>
      <dgm:t>
        <a:bodyPr/>
        <a:lstStyle/>
        <a:p>
          <a:endParaRPr lang="hu-HU"/>
        </a:p>
      </dgm:t>
    </dgm:pt>
    <dgm:pt modelId="{E4CFC4F4-F74B-41E5-833B-0E8639BA8CC6}" type="asst">
      <dgm:prSet/>
      <dgm:spPr/>
      <dgm:t>
        <a:bodyPr/>
        <a:lstStyle/>
        <a:p>
          <a:r>
            <a:rPr lang="hu-HU"/>
            <a:t>Ügyfélszolgálati és utastájékoztatási iroda</a:t>
          </a:r>
        </a:p>
      </dgm:t>
    </dgm:pt>
    <dgm:pt modelId="{95F42191-BD7B-4BE4-A905-A1F5CCD1D980}" type="parTrans" cxnId="{517F4899-D50D-4969-8EAF-6D847501830F}">
      <dgm:prSet/>
      <dgm:spPr/>
      <dgm:t>
        <a:bodyPr/>
        <a:lstStyle/>
        <a:p>
          <a:endParaRPr lang="hu-HU"/>
        </a:p>
      </dgm:t>
    </dgm:pt>
    <dgm:pt modelId="{C24E637B-79C7-4251-BCEF-F98CF4F8DC71}" type="sibTrans" cxnId="{517F4899-D50D-4969-8EAF-6D847501830F}">
      <dgm:prSet/>
      <dgm:spPr/>
      <dgm:t>
        <a:bodyPr/>
        <a:lstStyle/>
        <a:p>
          <a:endParaRPr lang="hu-HU"/>
        </a:p>
      </dgm:t>
    </dgm:pt>
    <dgm:pt modelId="{BBFB5544-2237-4318-81ED-0F7A1A3EBB3B}" type="asst">
      <dgm:prSet/>
      <dgm:spPr/>
      <dgm:t>
        <a:bodyPr/>
        <a:lstStyle/>
        <a:p>
          <a:r>
            <a:rPr lang="hu-HU"/>
            <a:t>Alvállalkozói iroda</a:t>
          </a:r>
        </a:p>
      </dgm:t>
    </dgm:pt>
    <dgm:pt modelId="{AF566F1F-7F46-4034-9C3A-F600D4040473}" type="parTrans" cxnId="{C754A670-F1C0-4BAA-8F18-FF9EA39803C0}">
      <dgm:prSet/>
      <dgm:spPr/>
      <dgm:t>
        <a:bodyPr/>
        <a:lstStyle/>
        <a:p>
          <a:endParaRPr lang="hu-HU"/>
        </a:p>
      </dgm:t>
    </dgm:pt>
    <dgm:pt modelId="{160AF69A-17A2-4A46-88B8-912EF4D0B4C2}" type="sibTrans" cxnId="{C754A670-F1C0-4BAA-8F18-FF9EA39803C0}">
      <dgm:prSet/>
      <dgm:spPr/>
      <dgm:t>
        <a:bodyPr/>
        <a:lstStyle/>
        <a:p>
          <a:endParaRPr lang="hu-HU"/>
        </a:p>
      </dgm:t>
    </dgm:pt>
    <dgm:pt modelId="{354E8F9E-A6EC-4F95-9508-05C5180B25CB}" type="asst">
      <dgm:prSet/>
      <dgm:spPr/>
      <dgm:t>
        <a:bodyPr/>
        <a:lstStyle/>
        <a:p>
          <a:r>
            <a:rPr lang="hu-HU"/>
            <a:t>Pályázati és projekt iroda</a:t>
          </a:r>
        </a:p>
      </dgm:t>
    </dgm:pt>
    <dgm:pt modelId="{1F6C5D87-0E8E-483F-BAC2-73A638A815E2}" type="parTrans" cxnId="{14BA52B1-7BC2-41CD-B612-4B3124E2B83B}">
      <dgm:prSet/>
      <dgm:spPr/>
      <dgm:t>
        <a:bodyPr/>
        <a:lstStyle/>
        <a:p>
          <a:endParaRPr lang="hu-HU"/>
        </a:p>
      </dgm:t>
    </dgm:pt>
    <dgm:pt modelId="{B9D9334F-F733-40F7-8DF5-CE228FBEEAE1}" type="sibTrans" cxnId="{14BA52B1-7BC2-41CD-B612-4B3124E2B83B}">
      <dgm:prSet/>
      <dgm:spPr/>
      <dgm:t>
        <a:bodyPr/>
        <a:lstStyle/>
        <a:p>
          <a:endParaRPr lang="hu-HU"/>
        </a:p>
      </dgm:t>
    </dgm:pt>
    <dgm:pt modelId="{C2F3F318-159F-4464-8AE3-13349061DBAB}" type="asst">
      <dgm:prSet/>
      <dgm:spPr/>
      <dgm:t>
        <a:bodyPr/>
        <a:lstStyle/>
        <a:p>
          <a:r>
            <a:rPr lang="hu-HU"/>
            <a:t>Forgalmi ügyviteli, elszámolási és értékesítési iroda</a:t>
          </a:r>
        </a:p>
      </dgm:t>
    </dgm:pt>
    <dgm:pt modelId="{16EA9DA6-FDB6-465B-A915-D394F8CFE667}" type="parTrans" cxnId="{DA4E6552-2B3A-4FCC-BB68-107C9FCDC257}">
      <dgm:prSet/>
      <dgm:spPr/>
      <dgm:t>
        <a:bodyPr/>
        <a:lstStyle/>
        <a:p>
          <a:endParaRPr lang="hu-HU"/>
        </a:p>
      </dgm:t>
    </dgm:pt>
    <dgm:pt modelId="{ADFFE059-AC0C-4F74-9A9B-E374C1602D63}" type="sibTrans" cxnId="{DA4E6552-2B3A-4FCC-BB68-107C9FCDC257}">
      <dgm:prSet/>
      <dgm:spPr/>
      <dgm:t>
        <a:bodyPr/>
        <a:lstStyle/>
        <a:p>
          <a:endParaRPr lang="hu-HU"/>
        </a:p>
      </dgm:t>
    </dgm:pt>
    <dgm:pt modelId="{E976C73D-BD37-40F6-A46D-6199912134D8}">
      <dgm:prSet custT="1"/>
      <dgm:spPr>
        <a:solidFill>
          <a:srgbClr val="FFFF00"/>
        </a:solidFill>
      </dgm:spPr>
      <dgm:t>
        <a:bodyPr/>
        <a:lstStyle/>
        <a:p>
          <a:r>
            <a:rPr lang="hu-HU" sz="700"/>
            <a:t>Központi telefonos utastájékoztatás</a:t>
          </a:r>
        </a:p>
      </dgm:t>
    </dgm:pt>
    <dgm:pt modelId="{C6A26C7D-E2D7-4128-A7EE-5044527C5864}" type="parTrans" cxnId="{2F90AF20-37A1-488C-B5EB-19ED4C22627A}">
      <dgm:prSet/>
      <dgm:spPr/>
      <dgm:t>
        <a:bodyPr/>
        <a:lstStyle/>
        <a:p>
          <a:endParaRPr lang="hu-HU"/>
        </a:p>
      </dgm:t>
    </dgm:pt>
    <dgm:pt modelId="{20C67292-3D81-4251-A786-09E7924B4032}" type="sibTrans" cxnId="{2F90AF20-37A1-488C-B5EB-19ED4C22627A}">
      <dgm:prSet/>
      <dgm:spPr/>
      <dgm:t>
        <a:bodyPr/>
        <a:lstStyle/>
        <a:p>
          <a:endParaRPr lang="hu-HU"/>
        </a:p>
      </dgm:t>
    </dgm:pt>
    <dgm:pt modelId="{23BB011D-12BB-4299-9A93-B508B29B809D}">
      <dgm:prSet custT="1"/>
      <dgm:spPr>
        <a:solidFill>
          <a:srgbClr val="FFFF00"/>
        </a:solidFill>
      </dgm:spPr>
      <dgm:t>
        <a:bodyPr/>
        <a:lstStyle/>
        <a:p>
          <a:r>
            <a:rPr lang="hu-HU" sz="700"/>
            <a:t>Területi é adatfeldolgozáss helyi menetlevél , tachográf</a:t>
          </a:r>
        </a:p>
      </dgm:t>
    </dgm:pt>
    <dgm:pt modelId="{B57BA5E3-1DA8-4E73-A17D-6ACA5CA0CF8C}" type="parTrans" cxnId="{314479D4-D552-46A6-9383-FFB4AAE4B554}">
      <dgm:prSet/>
      <dgm:spPr/>
      <dgm:t>
        <a:bodyPr/>
        <a:lstStyle/>
        <a:p>
          <a:endParaRPr lang="hu-HU"/>
        </a:p>
      </dgm:t>
    </dgm:pt>
    <dgm:pt modelId="{E27E4056-57E7-47E8-8848-FC341D02B9F3}" type="sibTrans" cxnId="{314479D4-D552-46A6-9383-FFB4AAE4B554}">
      <dgm:prSet/>
      <dgm:spPr/>
      <dgm:t>
        <a:bodyPr/>
        <a:lstStyle/>
        <a:p>
          <a:endParaRPr lang="hu-HU"/>
        </a:p>
      </dgm:t>
    </dgm:pt>
    <dgm:pt modelId="{2B521F1A-9785-4043-8BB4-26ECE8327B45}">
      <dgm:prSet/>
      <dgm:spPr>
        <a:solidFill>
          <a:srgbClr val="FFFF00"/>
        </a:solidFill>
      </dgm:spPr>
      <dgm:t>
        <a:bodyPr/>
        <a:lstStyle/>
        <a:p>
          <a:r>
            <a:rPr lang="hu-HU"/>
            <a:t>Területi és helyi elővételi pénztárak, információs szolgálatok</a:t>
          </a:r>
        </a:p>
      </dgm:t>
    </dgm:pt>
    <dgm:pt modelId="{BE6B50FE-4BA7-4F19-B5F1-F043AC48B5EE}" type="parTrans" cxnId="{400795F0-CD87-4860-B5C2-CA70430B4FF6}">
      <dgm:prSet/>
      <dgm:spPr/>
      <dgm:t>
        <a:bodyPr/>
        <a:lstStyle/>
        <a:p>
          <a:endParaRPr lang="hu-HU"/>
        </a:p>
      </dgm:t>
    </dgm:pt>
    <dgm:pt modelId="{EAE928B0-F297-46DB-961E-15D1B6A7FE14}" type="sibTrans" cxnId="{400795F0-CD87-4860-B5C2-CA70430B4FF6}">
      <dgm:prSet/>
      <dgm:spPr/>
      <dgm:t>
        <a:bodyPr/>
        <a:lstStyle/>
        <a:p>
          <a:endParaRPr lang="hu-HU"/>
        </a:p>
      </dgm:t>
    </dgm:pt>
    <dgm:pt modelId="{AEDFC5B3-9400-45C2-AC37-83F0DDB39A01}" type="asst">
      <dgm:prSet/>
      <dgm:spPr/>
      <dgm:t>
        <a:bodyPr/>
        <a:lstStyle/>
        <a:p>
          <a:r>
            <a:rPr lang="hu-HU"/>
            <a:t>Anyagellátási és logisztikai iroda</a:t>
          </a:r>
        </a:p>
      </dgm:t>
    </dgm:pt>
    <dgm:pt modelId="{B408711F-8BCB-483E-AE77-66A2ADAFDA39}" type="parTrans" cxnId="{211BA345-F57D-4765-A771-F71E56188E82}">
      <dgm:prSet/>
      <dgm:spPr/>
      <dgm:t>
        <a:bodyPr/>
        <a:lstStyle/>
        <a:p>
          <a:endParaRPr lang="hu-HU"/>
        </a:p>
      </dgm:t>
    </dgm:pt>
    <dgm:pt modelId="{05023DE4-6519-4B96-8080-380A6852191A}" type="sibTrans" cxnId="{211BA345-F57D-4765-A771-F71E56188E82}">
      <dgm:prSet/>
      <dgm:spPr/>
      <dgm:t>
        <a:bodyPr/>
        <a:lstStyle/>
        <a:p>
          <a:endParaRPr lang="hu-HU"/>
        </a:p>
      </dgm:t>
    </dgm:pt>
    <dgm:pt modelId="{E167D29F-C67C-402A-A09A-7BA0B4D410B9}" type="asst">
      <dgm:prSet/>
      <dgm:spPr/>
      <dgm:t>
        <a:bodyPr/>
        <a:lstStyle/>
        <a:p>
          <a:r>
            <a:rPr lang="hu-HU"/>
            <a:t>Infrastruktúra üzemeltetési és vagyovédelmi iroda</a:t>
          </a:r>
        </a:p>
      </dgm:t>
    </dgm:pt>
    <dgm:pt modelId="{2E7850CA-CA9D-446F-BC83-EA3990341A79}" type="parTrans" cxnId="{7ED4BF77-C611-4DFF-A082-47CA12FDDFA6}">
      <dgm:prSet/>
      <dgm:spPr/>
      <dgm:t>
        <a:bodyPr/>
        <a:lstStyle/>
        <a:p>
          <a:endParaRPr lang="hu-HU"/>
        </a:p>
      </dgm:t>
    </dgm:pt>
    <dgm:pt modelId="{E1D04C1C-314C-4A80-9155-B1D300A30B5D}" type="sibTrans" cxnId="{7ED4BF77-C611-4DFF-A082-47CA12FDDFA6}">
      <dgm:prSet/>
      <dgm:spPr/>
      <dgm:t>
        <a:bodyPr/>
        <a:lstStyle/>
        <a:p>
          <a:endParaRPr lang="hu-HU"/>
        </a:p>
      </dgm:t>
    </dgm:pt>
    <dgm:pt modelId="{ABCF516C-8100-4838-BEEB-367B950D58AF}" type="asst">
      <dgm:prSet/>
      <dgm:spPr/>
      <dgm:t>
        <a:bodyPr/>
        <a:lstStyle/>
        <a:p>
          <a:r>
            <a:rPr lang="hu-HU"/>
            <a:t>Járműüzemeltetés, nyilvántartás, tervezés, külső javítás iroda</a:t>
          </a:r>
        </a:p>
      </dgm:t>
    </dgm:pt>
    <dgm:pt modelId="{407860AB-77C8-450C-93FD-8741D96CD9DB}" type="parTrans" cxnId="{016774E1-1512-4030-B2BD-DAFC46AB2492}">
      <dgm:prSet/>
      <dgm:spPr/>
      <dgm:t>
        <a:bodyPr/>
        <a:lstStyle/>
        <a:p>
          <a:endParaRPr lang="hu-HU"/>
        </a:p>
      </dgm:t>
    </dgm:pt>
    <dgm:pt modelId="{B07003FA-D261-4E0F-B230-B29A5A8BE12D}" type="sibTrans" cxnId="{016774E1-1512-4030-B2BD-DAFC46AB2492}">
      <dgm:prSet/>
      <dgm:spPr/>
      <dgm:t>
        <a:bodyPr/>
        <a:lstStyle/>
        <a:p>
          <a:endParaRPr lang="hu-HU"/>
        </a:p>
      </dgm:t>
    </dgm:pt>
    <dgm:pt modelId="{4A140754-1372-421D-8C5F-783AB38D5D0D}" type="asst">
      <dgm:prSet/>
      <dgm:spPr/>
      <dgm:t>
        <a:bodyPr/>
        <a:lstStyle/>
        <a:p>
          <a:r>
            <a:rPr lang="hu-HU"/>
            <a:t>ISO, környezetvédelmi és üzemanyag gazdálkodási iroda</a:t>
          </a:r>
        </a:p>
      </dgm:t>
    </dgm:pt>
    <dgm:pt modelId="{5542F282-CFAC-4BAA-968E-D9FF33751E65}" type="parTrans" cxnId="{4C367FF0-916C-4985-BC9C-3447F3BF58AC}">
      <dgm:prSet/>
      <dgm:spPr/>
      <dgm:t>
        <a:bodyPr/>
        <a:lstStyle/>
        <a:p>
          <a:endParaRPr lang="hu-HU"/>
        </a:p>
      </dgm:t>
    </dgm:pt>
    <dgm:pt modelId="{2F0EDA92-A3C7-4CD9-B0A9-BA4BC18D5DE3}" type="sibTrans" cxnId="{4C367FF0-916C-4985-BC9C-3447F3BF58AC}">
      <dgm:prSet/>
      <dgm:spPr/>
      <dgm:t>
        <a:bodyPr/>
        <a:lstStyle/>
        <a:p>
          <a:endParaRPr lang="hu-HU"/>
        </a:p>
      </dgm:t>
    </dgm:pt>
    <dgm:pt modelId="{7A5192CB-262F-4C93-8BC7-00A162C1AF69}" type="asst">
      <dgm:prSet/>
      <dgm:spPr/>
      <dgm:t>
        <a:bodyPr/>
        <a:lstStyle/>
        <a:p>
          <a:r>
            <a:rPr lang="hu-HU"/>
            <a:t>Beruházási és közbeszerzési iroda</a:t>
          </a:r>
        </a:p>
      </dgm:t>
    </dgm:pt>
    <dgm:pt modelId="{06B0FCAB-E892-4F38-B466-63CEA62BA861}" type="parTrans" cxnId="{FAF72753-E69C-4979-89AE-868674168014}">
      <dgm:prSet/>
      <dgm:spPr/>
      <dgm:t>
        <a:bodyPr/>
        <a:lstStyle/>
        <a:p>
          <a:endParaRPr lang="hu-HU"/>
        </a:p>
      </dgm:t>
    </dgm:pt>
    <dgm:pt modelId="{D065A96F-A211-4BEB-B6FC-979FBF8CFC3D}" type="sibTrans" cxnId="{FAF72753-E69C-4979-89AE-868674168014}">
      <dgm:prSet/>
      <dgm:spPr/>
      <dgm:t>
        <a:bodyPr/>
        <a:lstStyle/>
        <a:p>
          <a:endParaRPr lang="hu-HU"/>
        </a:p>
      </dgm:t>
    </dgm:pt>
    <dgm:pt modelId="{EB306436-9D52-4B43-B8FA-593254763FC2}">
      <dgm:prSet custT="1"/>
      <dgm:spPr>
        <a:solidFill>
          <a:srgbClr val="FFFF00"/>
        </a:solidFill>
      </dgm:spPr>
      <dgm:t>
        <a:bodyPr/>
        <a:lstStyle/>
        <a:p>
          <a:r>
            <a:rPr lang="hu-HU" sz="700"/>
            <a:t>Egri járműfenntartási üzemvezető</a:t>
          </a:r>
        </a:p>
      </dgm:t>
    </dgm:pt>
    <dgm:pt modelId="{92D2DEFF-1881-4A86-9021-379906CB13CC}" type="parTrans" cxnId="{3B170159-2743-46D4-9462-5540E540251E}">
      <dgm:prSet/>
      <dgm:spPr/>
      <dgm:t>
        <a:bodyPr/>
        <a:lstStyle/>
        <a:p>
          <a:endParaRPr lang="hu-HU"/>
        </a:p>
      </dgm:t>
    </dgm:pt>
    <dgm:pt modelId="{C7BEA36A-906E-4F6F-A23C-AF7C1E353287}" type="sibTrans" cxnId="{3B170159-2743-46D4-9462-5540E540251E}">
      <dgm:prSet/>
      <dgm:spPr/>
      <dgm:t>
        <a:bodyPr/>
        <a:lstStyle/>
        <a:p>
          <a:endParaRPr lang="hu-HU"/>
        </a:p>
      </dgm:t>
    </dgm:pt>
    <dgm:pt modelId="{E79705E8-2019-4635-82BD-80FFA71BD2AF}">
      <dgm:prSet custT="1"/>
      <dgm:spPr>
        <a:solidFill>
          <a:srgbClr val="FFFF00"/>
        </a:solidFill>
      </dgm:spPr>
      <dgm:t>
        <a:bodyPr/>
        <a:lstStyle/>
        <a:p>
          <a:r>
            <a:rPr lang="hu-HU" sz="700"/>
            <a:t>Gyöngyösi járműfenntartási üzemvezető</a:t>
          </a:r>
        </a:p>
      </dgm:t>
    </dgm:pt>
    <dgm:pt modelId="{3C705F46-AB3C-4A0F-9DB3-09C849A28891}" type="parTrans" cxnId="{A783E5A4-4129-4F6E-98A2-3595D09B8A8E}">
      <dgm:prSet/>
      <dgm:spPr/>
      <dgm:t>
        <a:bodyPr/>
        <a:lstStyle/>
        <a:p>
          <a:endParaRPr lang="hu-HU"/>
        </a:p>
      </dgm:t>
    </dgm:pt>
    <dgm:pt modelId="{2AFE2A70-73BB-411D-B225-4D5D210F48C5}" type="sibTrans" cxnId="{A783E5A4-4129-4F6E-98A2-3595D09B8A8E}">
      <dgm:prSet/>
      <dgm:spPr/>
      <dgm:t>
        <a:bodyPr/>
        <a:lstStyle/>
        <a:p>
          <a:endParaRPr lang="hu-HU"/>
        </a:p>
      </dgm:t>
    </dgm:pt>
    <dgm:pt modelId="{461C0B9D-3D08-4F2B-87B8-E579B8991463}">
      <dgm:prSet custT="1"/>
      <dgm:spPr>
        <a:solidFill>
          <a:srgbClr val="FFFF00"/>
        </a:solidFill>
      </dgm:spPr>
      <dgm:t>
        <a:bodyPr/>
        <a:lstStyle/>
        <a:p>
          <a:r>
            <a:rPr lang="hu-HU" sz="700"/>
            <a:t>Hatvani járműfenntartási üzemvezető</a:t>
          </a:r>
        </a:p>
      </dgm:t>
    </dgm:pt>
    <dgm:pt modelId="{83AED54F-8F2C-4DFF-A611-1AB82ADA1004}" type="parTrans" cxnId="{EFC6B201-5BF3-4265-B104-FD7E28A43E4B}">
      <dgm:prSet/>
      <dgm:spPr/>
      <dgm:t>
        <a:bodyPr/>
        <a:lstStyle/>
        <a:p>
          <a:endParaRPr lang="hu-HU"/>
        </a:p>
      </dgm:t>
    </dgm:pt>
    <dgm:pt modelId="{04E59729-66A8-45EE-A2B2-17C2D09B30E7}" type="sibTrans" cxnId="{EFC6B201-5BF3-4265-B104-FD7E28A43E4B}">
      <dgm:prSet/>
      <dgm:spPr/>
      <dgm:t>
        <a:bodyPr/>
        <a:lstStyle/>
        <a:p>
          <a:endParaRPr lang="hu-HU"/>
        </a:p>
      </dgm:t>
    </dgm:pt>
    <dgm:pt modelId="{045D02AE-0739-4850-AABF-F6FF7D9652BA}">
      <dgm:prSet custT="1"/>
      <dgm:spPr>
        <a:solidFill>
          <a:srgbClr val="FFFF00"/>
        </a:solidFill>
      </dgm:spPr>
      <dgm:t>
        <a:bodyPr/>
        <a:lstStyle/>
        <a:p>
          <a:r>
            <a:rPr lang="hu-HU" sz="700"/>
            <a:t>Salgótarjáni járműfenntartási üzemvezető</a:t>
          </a:r>
        </a:p>
      </dgm:t>
    </dgm:pt>
    <dgm:pt modelId="{E2B82F69-8C09-474F-A3A4-0A6FF5D71465}" type="parTrans" cxnId="{1820AE5B-04D5-4BAB-BBA7-9F601F5B50EB}">
      <dgm:prSet/>
      <dgm:spPr/>
      <dgm:t>
        <a:bodyPr/>
        <a:lstStyle/>
        <a:p>
          <a:endParaRPr lang="hu-HU"/>
        </a:p>
      </dgm:t>
    </dgm:pt>
    <dgm:pt modelId="{98127F3E-7476-4481-BCAD-066CBF1A3C26}" type="sibTrans" cxnId="{1820AE5B-04D5-4BAB-BBA7-9F601F5B50EB}">
      <dgm:prSet/>
      <dgm:spPr/>
      <dgm:t>
        <a:bodyPr/>
        <a:lstStyle/>
        <a:p>
          <a:endParaRPr lang="hu-HU"/>
        </a:p>
      </dgm:t>
    </dgm:pt>
    <dgm:pt modelId="{A5CFBF91-242B-43A1-B5DD-2391AECC06D9}">
      <dgm:prSet custT="1"/>
      <dgm:spPr>
        <a:solidFill>
          <a:srgbClr val="FFFF00"/>
        </a:solidFill>
      </dgm:spPr>
      <dgm:t>
        <a:bodyPr/>
        <a:lstStyle/>
        <a:p>
          <a:r>
            <a:rPr lang="hu-HU" sz="700"/>
            <a:t>B.gyarmati járműfenntartási üzemvezető</a:t>
          </a:r>
        </a:p>
      </dgm:t>
    </dgm:pt>
    <dgm:pt modelId="{C3C9A363-495F-4FC3-A421-9779C26A758A}" type="parTrans" cxnId="{DC700281-16C3-4E6D-B857-F550449BC1AD}">
      <dgm:prSet/>
      <dgm:spPr/>
      <dgm:t>
        <a:bodyPr/>
        <a:lstStyle/>
        <a:p>
          <a:endParaRPr lang="hu-HU"/>
        </a:p>
      </dgm:t>
    </dgm:pt>
    <dgm:pt modelId="{A416C7FD-98C3-4C4B-B7E4-D2E41449FBF3}" type="sibTrans" cxnId="{DC700281-16C3-4E6D-B857-F550449BC1AD}">
      <dgm:prSet/>
      <dgm:spPr/>
      <dgm:t>
        <a:bodyPr/>
        <a:lstStyle/>
        <a:p>
          <a:endParaRPr lang="hu-HU"/>
        </a:p>
      </dgm:t>
    </dgm:pt>
    <dgm:pt modelId="{8987193B-8385-425C-9ACC-325289F8608D}">
      <dgm:prSet custT="1"/>
      <dgm:spPr>
        <a:solidFill>
          <a:srgbClr val="FFFF00"/>
        </a:solidFill>
      </dgm:spPr>
      <dgm:t>
        <a:bodyPr/>
        <a:lstStyle/>
        <a:p>
          <a:r>
            <a:rPr lang="hu-HU" sz="700"/>
            <a:t>Fegyverneki üzemvezető</a:t>
          </a:r>
        </a:p>
      </dgm:t>
    </dgm:pt>
    <dgm:pt modelId="{9BA8A65B-326B-4D69-AD22-DF90FB9EA684}" type="parTrans" cxnId="{DB7557A3-9B6C-4CB9-AAAC-B03048F9CCAB}">
      <dgm:prSet/>
      <dgm:spPr/>
      <dgm:t>
        <a:bodyPr/>
        <a:lstStyle/>
        <a:p>
          <a:endParaRPr lang="hu-HU"/>
        </a:p>
      </dgm:t>
    </dgm:pt>
    <dgm:pt modelId="{0F9EE1A9-9FCE-4981-A1BC-3D506289AA48}" type="sibTrans" cxnId="{DB7557A3-9B6C-4CB9-AAAC-B03048F9CCAB}">
      <dgm:prSet/>
      <dgm:spPr/>
      <dgm:t>
        <a:bodyPr/>
        <a:lstStyle/>
        <a:p>
          <a:endParaRPr lang="hu-HU"/>
        </a:p>
      </dgm:t>
    </dgm:pt>
    <dgm:pt modelId="{ACA2D8FD-E3E0-4C87-BD04-E90A4E3044DB}">
      <dgm:prSet/>
      <dgm:spPr/>
      <dgm:t>
        <a:bodyPr/>
        <a:lstStyle/>
        <a:p>
          <a:r>
            <a:rPr lang="hu-HU"/>
            <a:t>Kontrolling iroda</a:t>
          </a:r>
        </a:p>
      </dgm:t>
    </dgm:pt>
    <dgm:pt modelId="{DBA6E700-5548-4A7D-82AC-F3DA5C07CD9D}" type="parTrans" cxnId="{D23F87EF-AB95-4B79-B89F-00592F9E58CF}">
      <dgm:prSet/>
      <dgm:spPr/>
      <dgm:t>
        <a:bodyPr/>
        <a:lstStyle/>
        <a:p>
          <a:endParaRPr lang="hu-HU"/>
        </a:p>
      </dgm:t>
    </dgm:pt>
    <dgm:pt modelId="{F3C18686-E55C-42F5-A5D6-3F177B684DF2}" type="sibTrans" cxnId="{D23F87EF-AB95-4B79-B89F-00592F9E58CF}">
      <dgm:prSet/>
      <dgm:spPr/>
      <dgm:t>
        <a:bodyPr/>
        <a:lstStyle/>
        <a:p>
          <a:endParaRPr lang="hu-HU"/>
        </a:p>
      </dgm:t>
    </dgm:pt>
    <dgm:pt modelId="{D0EAE454-0810-4AB2-BE62-E0F63D543275}">
      <dgm:prSet/>
      <dgm:spPr/>
      <dgm:t>
        <a:bodyPr/>
        <a:lstStyle/>
        <a:p>
          <a:r>
            <a:rPr lang="hu-HU"/>
            <a:t>Számviteli Iroda</a:t>
          </a:r>
        </a:p>
      </dgm:t>
    </dgm:pt>
    <dgm:pt modelId="{6D94A764-B891-4D7E-90BF-BE25B48A1F74}" type="parTrans" cxnId="{5E6A881F-5801-48C0-87F7-5B9D19E35843}">
      <dgm:prSet/>
      <dgm:spPr/>
      <dgm:t>
        <a:bodyPr/>
        <a:lstStyle/>
        <a:p>
          <a:endParaRPr lang="hu-HU"/>
        </a:p>
      </dgm:t>
    </dgm:pt>
    <dgm:pt modelId="{E81FED1E-941F-4BA5-B8CA-5E8F5F1986A5}" type="sibTrans" cxnId="{5E6A881F-5801-48C0-87F7-5B9D19E35843}">
      <dgm:prSet/>
      <dgm:spPr/>
      <dgm:t>
        <a:bodyPr/>
        <a:lstStyle/>
        <a:p>
          <a:endParaRPr lang="hu-HU"/>
        </a:p>
      </dgm:t>
    </dgm:pt>
    <dgm:pt modelId="{82B8D9B9-3310-4B7B-9107-14E11632361C}">
      <dgm:prSet/>
      <dgm:spPr/>
      <dgm:t>
        <a:bodyPr/>
        <a:lstStyle/>
        <a:p>
          <a:r>
            <a:rPr lang="hu-HU"/>
            <a:t>Pénzügyi iroda</a:t>
          </a:r>
        </a:p>
      </dgm:t>
    </dgm:pt>
    <dgm:pt modelId="{A4326C24-AF2C-4E66-A2D3-CC70718D4ACB}" type="parTrans" cxnId="{D6A3CD85-9EF9-415D-8488-DB2C4261289F}">
      <dgm:prSet/>
      <dgm:spPr/>
      <dgm:t>
        <a:bodyPr/>
        <a:lstStyle/>
        <a:p>
          <a:endParaRPr lang="hu-HU"/>
        </a:p>
      </dgm:t>
    </dgm:pt>
    <dgm:pt modelId="{0ED6B2FB-154F-4D1E-840E-9C6E0F2820AB}" type="sibTrans" cxnId="{D6A3CD85-9EF9-415D-8488-DB2C4261289F}">
      <dgm:prSet/>
      <dgm:spPr/>
      <dgm:t>
        <a:bodyPr/>
        <a:lstStyle/>
        <a:p>
          <a:endParaRPr lang="hu-HU"/>
        </a:p>
      </dgm:t>
    </dgm:pt>
    <dgm:pt modelId="{A7105868-D812-42E1-9406-17FCB34E4128}">
      <dgm:prSet/>
      <dgm:spPr/>
      <dgm:t>
        <a:bodyPr/>
        <a:lstStyle/>
        <a:p>
          <a:r>
            <a:rPr lang="hu-HU"/>
            <a:t>Ügyvitel elszámolási iroda</a:t>
          </a:r>
        </a:p>
      </dgm:t>
    </dgm:pt>
    <dgm:pt modelId="{1EF10BB5-FC62-4824-BBE5-475A41966681}" type="parTrans" cxnId="{FB6AC2D2-89C7-46CE-B7F5-D0B9D36C52B8}">
      <dgm:prSet/>
      <dgm:spPr/>
      <dgm:t>
        <a:bodyPr/>
        <a:lstStyle/>
        <a:p>
          <a:endParaRPr lang="hu-HU"/>
        </a:p>
      </dgm:t>
    </dgm:pt>
    <dgm:pt modelId="{01A6610D-18A9-481A-A90D-816C0874D042}" type="sibTrans" cxnId="{FB6AC2D2-89C7-46CE-B7F5-D0B9D36C52B8}">
      <dgm:prSet/>
      <dgm:spPr/>
      <dgm:t>
        <a:bodyPr/>
        <a:lstStyle/>
        <a:p>
          <a:endParaRPr lang="hu-HU"/>
        </a:p>
      </dgm:t>
    </dgm:pt>
    <dgm:pt modelId="{E55DB73F-9130-452A-AF11-F9441816346A}">
      <dgm:prSet custT="1"/>
      <dgm:spPr>
        <a:solidFill>
          <a:srgbClr val="FFFF00"/>
        </a:solidFill>
      </dgm:spPr>
      <dgm:t>
        <a:bodyPr/>
        <a:lstStyle/>
        <a:p>
          <a:r>
            <a:rPr lang="hu-HU" sz="700"/>
            <a:t>Területi gazdasági és kontrolling adatelőkészítők (Eger,Gyöngyös, Hatvan, Szolnok, Jászberény, Karcag, K.márton, S.tarján, B.gyarmat</a:t>
          </a:r>
        </a:p>
      </dgm:t>
    </dgm:pt>
    <dgm:pt modelId="{113D2429-3613-4592-8C89-2D1F1DBE4F95}" type="parTrans" cxnId="{DF3AD4B9-DC77-41A7-A28A-87F4223CCB26}">
      <dgm:prSet/>
      <dgm:spPr/>
      <dgm:t>
        <a:bodyPr/>
        <a:lstStyle/>
        <a:p>
          <a:endParaRPr lang="hu-HU"/>
        </a:p>
      </dgm:t>
    </dgm:pt>
    <dgm:pt modelId="{8316C960-C8E7-4305-A374-848FC2081CD0}" type="sibTrans" cxnId="{DF3AD4B9-DC77-41A7-A28A-87F4223CCB26}">
      <dgm:prSet/>
      <dgm:spPr/>
      <dgm:t>
        <a:bodyPr/>
        <a:lstStyle/>
        <a:p>
          <a:endParaRPr lang="hu-HU"/>
        </a:p>
      </dgm:t>
    </dgm:pt>
    <dgm:pt modelId="{9AAC04AD-6D2C-4F6E-8430-B758A3974289}" type="asst">
      <dgm:prSet/>
      <dgm:spPr/>
      <dgm:t>
        <a:bodyPr/>
        <a:lstStyle/>
        <a:p>
          <a:r>
            <a:rPr lang="hu-HU"/>
            <a:t>Jogi iroda</a:t>
          </a:r>
        </a:p>
      </dgm:t>
    </dgm:pt>
    <dgm:pt modelId="{13439872-0926-48C8-B613-FB1764A5662E}" type="parTrans" cxnId="{E5287689-0C74-4C5D-9065-F0A3DC422727}">
      <dgm:prSet/>
      <dgm:spPr/>
      <dgm:t>
        <a:bodyPr/>
        <a:lstStyle/>
        <a:p>
          <a:endParaRPr lang="hu-HU"/>
        </a:p>
      </dgm:t>
    </dgm:pt>
    <dgm:pt modelId="{73A4A15A-F317-4311-B3A4-E82031B92D65}" type="sibTrans" cxnId="{E5287689-0C74-4C5D-9065-F0A3DC422727}">
      <dgm:prSet/>
      <dgm:spPr/>
      <dgm:t>
        <a:bodyPr/>
        <a:lstStyle/>
        <a:p>
          <a:endParaRPr lang="hu-HU"/>
        </a:p>
      </dgm:t>
    </dgm:pt>
    <dgm:pt modelId="{7DC2BDD1-EA60-4543-AD8A-BB08EEC3E835}" type="asst">
      <dgm:prSet/>
      <dgm:spPr/>
      <dgm:t>
        <a:bodyPr/>
        <a:lstStyle/>
        <a:p>
          <a:r>
            <a:rPr lang="hu-HU"/>
            <a:t>PR iroda</a:t>
          </a:r>
        </a:p>
      </dgm:t>
    </dgm:pt>
    <dgm:pt modelId="{6A0E182D-B609-43D7-AFB0-48087E36F1EC}" type="parTrans" cxnId="{D018B3F7-1F21-4252-8955-89434C97A016}">
      <dgm:prSet/>
      <dgm:spPr/>
      <dgm:t>
        <a:bodyPr/>
        <a:lstStyle/>
        <a:p>
          <a:endParaRPr lang="hu-HU"/>
        </a:p>
      </dgm:t>
    </dgm:pt>
    <dgm:pt modelId="{AE9C499C-9241-43F2-8ED7-E59A1E4EA0BE}" type="sibTrans" cxnId="{D018B3F7-1F21-4252-8955-89434C97A016}">
      <dgm:prSet/>
      <dgm:spPr/>
      <dgm:t>
        <a:bodyPr/>
        <a:lstStyle/>
        <a:p>
          <a:endParaRPr lang="hu-HU"/>
        </a:p>
      </dgm:t>
    </dgm:pt>
    <dgm:pt modelId="{18927BCF-3C9B-4E32-85E3-59EAD11F8447}" type="asst">
      <dgm:prSet/>
      <dgm:spPr/>
      <dgm:t>
        <a:bodyPr/>
        <a:lstStyle/>
        <a:p>
          <a:r>
            <a:rPr lang="hu-HU"/>
            <a:t>HR iroda</a:t>
          </a:r>
        </a:p>
      </dgm:t>
    </dgm:pt>
    <dgm:pt modelId="{5907199A-0AFB-4077-A9A1-1B05A6ACA0FD}" type="parTrans" cxnId="{B04CD8E4-4FD9-4DCD-8F62-504E77CC0A25}">
      <dgm:prSet/>
      <dgm:spPr/>
      <dgm:t>
        <a:bodyPr/>
        <a:lstStyle/>
        <a:p>
          <a:endParaRPr lang="hu-HU"/>
        </a:p>
      </dgm:t>
    </dgm:pt>
    <dgm:pt modelId="{D6E94D46-60D7-4458-BADE-4245293A9B83}" type="sibTrans" cxnId="{B04CD8E4-4FD9-4DCD-8F62-504E77CC0A25}">
      <dgm:prSet/>
      <dgm:spPr/>
      <dgm:t>
        <a:bodyPr/>
        <a:lstStyle/>
        <a:p>
          <a:endParaRPr lang="hu-HU"/>
        </a:p>
      </dgm:t>
    </dgm:pt>
    <dgm:pt modelId="{104C54E6-A9DF-4D05-9B90-2B0AA0521DAB}" type="asst">
      <dgm:prSet/>
      <dgm:spPr/>
      <dgm:t>
        <a:bodyPr/>
        <a:lstStyle/>
        <a:p>
          <a:r>
            <a:rPr lang="hu-HU"/>
            <a:t>Foglalkozás eü. és munkavédelmi iroda</a:t>
          </a:r>
        </a:p>
      </dgm:t>
    </dgm:pt>
    <dgm:pt modelId="{4BF497EB-BD78-47B7-BB55-C705B08E07C6}" type="parTrans" cxnId="{ADC7034C-08FB-4F8D-BB62-6A8514C964E3}">
      <dgm:prSet/>
      <dgm:spPr/>
      <dgm:t>
        <a:bodyPr/>
        <a:lstStyle/>
        <a:p>
          <a:endParaRPr lang="hu-HU"/>
        </a:p>
      </dgm:t>
    </dgm:pt>
    <dgm:pt modelId="{6970B055-EBA3-4D43-AE89-603A47BAAB59}" type="sibTrans" cxnId="{ADC7034C-08FB-4F8D-BB62-6A8514C964E3}">
      <dgm:prSet/>
      <dgm:spPr/>
      <dgm:t>
        <a:bodyPr/>
        <a:lstStyle/>
        <a:p>
          <a:endParaRPr lang="hu-HU"/>
        </a:p>
      </dgm:t>
    </dgm:pt>
    <dgm:pt modelId="{3AE3C14F-E43D-4E2B-828E-71609B8AEED6}">
      <dgm:prSet/>
      <dgm:spPr/>
      <dgm:t>
        <a:bodyPr/>
        <a:lstStyle/>
        <a:p>
          <a:r>
            <a:rPr lang="hu-HU"/>
            <a:t>HR tervezés</a:t>
          </a:r>
        </a:p>
      </dgm:t>
    </dgm:pt>
    <dgm:pt modelId="{5A85C868-1272-4501-8CC9-26076E49BD2B}" type="parTrans" cxnId="{B2F3C08F-12D2-4CB0-9EE6-2039AF6E8B9A}">
      <dgm:prSet/>
      <dgm:spPr/>
      <dgm:t>
        <a:bodyPr/>
        <a:lstStyle/>
        <a:p>
          <a:endParaRPr lang="hu-HU"/>
        </a:p>
      </dgm:t>
    </dgm:pt>
    <dgm:pt modelId="{8E88605B-ABAB-4FD3-A1B2-5FFAA53B3F6C}" type="sibTrans" cxnId="{B2F3C08F-12D2-4CB0-9EE6-2039AF6E8B9A}">
      <dgm:prSet/>
      <dgm:spPr/>
      <dgm:t>
        <a:bodyPr/>
        <a:lstStyle/>
        <a:p>
          <a:endParaRPr lang="hu-HU"/>
        </a:p>
      </dgm:t>
    </dgm:pt>
    <dgm:pt modelId="{EB7D2B9B-BDA3-4289-BFA7-61615904F15A}">
      <dgm:prSet/>
      <dgm:spPr/>
      <dgm:t>
        <a:bodyPr/>
        <a:lstStyle/>
        <a:p>
          <a:r>
            <a:rPr lang="hu-HU"/>
            <a:t>Képzési iroda</a:t>
          </a:r>
        </a:p>
      </dgm:t>
    </dgm:pt>
    <dgm:pt modelId="{8AF94A65-D801-4DB3-BBA1-64CE5C3921ED}" type="parTrans" cxnId="{1D802BB9-BDD4-4A10-94E1-A0AC3B517762}">
      <dgm:prSet/>
      <dgm:spPr/>
      <dgm:t>
        <a:bodyPr/>
        <a:lstStyle/>
        <a:p>
          <a:endParaRPr lang="hu-HU"/>
        </a:p>
      </dgm:t>
    </dgm:pt>
    <dgm:pt modelId="{C793A9BB-A882-450F-9AA2-40BC8D26A94A}" type="sibTrans" cxnId="{1D802BB9-BDD4-4A10-94E1-A0AC3B517762}">
      <dgm:prSet/>
      <dgm:spPr/>
      <dgm:t>
        <a:bodyPr/>
        <a:lstStyle/>
        <a:p>
          <a:endParaRPr lang="hu-HU"/>
        </a:p>
      </dgm:t>
    </dgm:pt>
    <dgm:pt modelId="{711824A6-3F0C-4AE5-8FC8-14304262E4B4}">
      <dgm:prSet/>
      <dgm:spPr/>
      <dgm:t>
        <a:bodyPr/>
        <a:lstStyle/>
        <a:p>
          <a:r>
            <a:rPr lang="hu-HU"/>
            <a:t>Bérszámfejtési és TB iroda</a:t>
          </a:r>
        </a:p>
      </dgm:t>
    </dgm:pt>
    <dgm:pt modelId="{C1CED1F7-AE67-4E24-BD81-871E88DE9669}" type="parTrans" cxnId="{44148996-02E4-4A89-8595-D79F51C1116C}">
      <dgm:prSet/>
      <dgm:spPr/>
      <dgm:t>
        <a:bodyPr/>
        <a:lstStyle/>
        <a:p>
          <a:endParaRPr lang="hu-HU"/>
        </a:p>
      </dgm:t>
    </dgm:pt>
    <dgm:pt modelId="{3C713E2A-EFFC-40E6-BE5D-ACFE4B755A44}" type="sibTrans" cxnId="{44148996-02E4-4A89-8595-D79F51C1116C}">
      <dgm:prSet/>
      <dgm:spPr/>
      <dgm:t>
        <a:bodyPr/>
        <a:lstStyle/>
        <a:p>
          <a:endParaRPr lang="hu-HU"/>
        </a:p>
      </dgm:t>
    </dgm:pt>
    <dgm:pt modelId="{BBE3AFBA-B5B7-406F-B5E3-68158DFEBF07}">
      <dgm:prSet/>
      <dgm:spPr/>
      <dgm:t>
        <a:bodyPr/>
        <a:lstStyle/>
        <a:p>
          <a:r>
            <a:rPr lang="hu-HU"/>
            <a:t>Munkaügyi iroda</a:t>
          </a:r>
        </a:p>
      </dgm:t>
    </dgm:pt>
    <dgm:pt modelId="{EA8CE363-6FC9-442D-BCF8-150D3BF34262}" type="parTrans" cxnId="{EDC115CA-4446-4169-98A2-B3D91737CA98}">
      <dgm:prSet/>
      <dgm:spPr/>
      <dgm:t>
        <a:bodyPr/>
        <a:lstStyle/>
        <a:p>
          <a:endParaRPr lang="hu-HU"/>
        </a:p>
      </dgm:t>
    </dgm:pt>
    <dgm:pt modelId="{B1058315-0B1B-49D1-BC67-960ED76121C2}" type="sibTrans" cxnId="{EDC115CA-4446-4169-98A2-B3D91737CA98}">
      <dgm:prSet/>
      <dgm:spPr/>
      <dgm:t>
        <a:bodyPr/>
        <a:lstStyle/>
        <a:p>
          <a:endParaRPr lang="hu-HU"/>
        </a:p>
      </dgm:t>
    </dgm:pt>
    <dgm:pt modelId="{DB367EC3-3C20-41DB-B64C-814FD4F3E36D}">
      <dgm:prSet/>
      <dgm:spPr/>
      <dgm:t>
        <a:bodyPr/>
        <a:lstStyle/>
        <a:p>
          <a:r>
            <a:rPr lang="hu-HU"/>
            <a:t>IT iroda</a:t>
          </a:r>
        </a:p>
      </dgm:t>
    </dgm:pt>
    <dgm:pt modelId="{1DE19CE2-0DA9-49E0-88D6-C80B7D7BBA9C}" type="parTrans" cxnId="{BC02B276-2A10-4C2B-9C91-583784F0A0B6}">
      <dgm:prSet/>
      <dgm:spPr/>
      <dgm:t>
        <a:bodyPr/>
        <a:lstStyle/>
        <a:p>
          <a:endParaRPr lang="hu-HU"/>
        </a:p>
      </dgm:t>
    </dgm:pt>
    <dgm:pt modelId="{2AFFFCDD-CFFB-4AFA-B5B8-110C84BB0E46}" type="sibTrans" cxnId="{BC02B276-2A10-4C2B-9C91-583784F0A0B6}">
      <dgm:prSet/>
      <dgm:spPr/>
      <dgm:t>
        <a:bodyPr/>
        <a:lstStyle/>
        <a:p>
          <a:endParaRPr lang="hu-HU"/>
        </a:p>
      </dgm:t>
    </dgm:pt>
    <dgm:pt modelId="{B527D896-9432-445E-BA05-DEB2678A7393}">
      <dgm:prSet custT="1"/>
      <dgm:spPr>
        <a:solidFill>
          <a:srgbClr val="FFFF00"/>
        </a:solidFill>
      </dgm:spPr>
      <dgm:t>
        <a:bodyPr/>
        <a:lstStyle/>
        <a:p>
          <a:r>
            <a:rPr lang="hu-HU" sz="700"/>
            <a:t>Területi és helyi informatikai rendszergazdák</a:t>
          </a:r>
        </a:p>
      </dgm:t>
    </dgm:pt>
    <dgm:pt modelId="{FCCCF218-B7E0-40C9-AEB3-220A2541DB01}" type="parTrans" cxnId="{AC4C05F3-6F39-40A8-9021-609BA4C09FCA}">
      <dgm:prSet/>
      <dgm:spPr/>
      <dgm:t>
        <a:bodyPr/>
        <a:lstStyle/>
        <a:p>
          <a:endParaRPr lang="hu-HU"/>
        </a:p>
      </dgm:t>
    </dgm:pt>
    <dgm:pt modelId="{6E37FF95-4334-4F2B-A149-69D90B1F01F1}" type="sibTrans" cxnId="{AC4C05F3-6F39-40A8-9021-609BA4C09FCA}">
      <dgm:prSet/>
      <dgm:spPr/>
      <dgm:t>
        <a:bodyPr/>
        <a:lstStyle/>
        <a:p>
          <a:endParaRPr lang="hu-HU"/>
        </a:p>
      </dgm:t>
    </dgm:pt>
    <dgm:pt modelId="{A529ADF1-6054-4DFD-8921-9CF02A952439}">
      <dgm:prSet custT="1"/>
      <dgm:spPr>
        <a:solidFill>
          <a:srgbClr val="FFFF00"/>
        </a:solidFill>
      </dgm:spPr>
      <dgm:t>
        <a:bodyPr/>
        <a:lstStyle/>
        <a:p>
          <a:r>
            <a:rPr lang="hu-HU" sz="700"/>
            <a:t>Munkaügyi ügyintézők és adatelőkészítők )bér, TB, munkaruha) Szolnok, Eger, Gyöngyös, Hatvan, Salgótarján</a:t>
          </a:r>
        </a:p>
      </dgm:t>
    </dgm:pt>
    <dgm:pt modelId="{79FA2C53-604A-40F2-B861-491799D26142}" type="parTrans" cxnId="{43D2CA90-0789-4DE5-9AEA-E02F9D33D46A}">
      <dgm:prSet/>
      <dgm:spPr/>
      <dgm:t>
        <a:bodyPr/>
        <a:lstStyle/>
        <a:p>
          <a:endParaRPr lang="hu-HU"/>
        </a:p>
      </dgm:t>
    </dgm:pt>
    <dgm:pt modelId="{09E94867-45DA-45AA-B64D-185A4D1BD74D}" type="sibTrans" cxnId="{43D2CA90-0789-4DE5-9AEA-E02F9D33D46A}">
      <dgm:prSet/>
      <dgm:spPr/>
      <dgm:t>
        <a:bodyPr/>
        <a:lstStyle/>
        <a:p>
          <a:endParaRPr lang="hu-HU"/>
        </a:p>
      </dgm:t>
    </dgm:pt>
    <dgm:pt modelId="{F6F84061-7573-472F-9EE3-DA8B55FB5624}">
      <dgm:prSet/>
      <dgm:spPr>
        <a:solidFill>
          <a:srgbClr val="FFFF00"/>
        </a:solidFill>
      </dgm:spPr>
      <dgm:t>
        <a:bodyPr/>
        <a:lstStyle/>
        <a:p>
          <a:r>
            <a:rPr lang="hu-HU"/>
            <a:t>Balassagyarmati kirend.vezető</a:t>
          </a:r>
        </a:p>
      </dgm:t>
    </dgm:pt>
    <dgm:pt modelId="{31F155F5-573C-44FC-AE22-436EB4F90C0E}" type="parTrans" cxnId="{73762125-C42E-4D4B-93E6-790BD3F3FEA6}">
      <dgm:prSet/>
      <dgm:spPr/>
      <dgm:t>
        <a:bodyPr/>
        <a:lstStyle/>
        <a:p>
          <a:endParaRPr lang="hu-HU"/>
        </a:p>
      </dgm:t>
    </dgm:pt>
    <dgm:pt modelId="{01B7C928-6734-4590-9352-06B6E52FF63C}" type="sibTrans" cxnId="{73762125-C42E-4D4B-93E6-790BD3F3FEA6}">
      <dgm:prSet/>
      <dgm:spPr/>
      <dgm:t>
        <a:bodyPr/>
        <a:lstStyle/>
        <a:p>
          <a:endParaRPr lang="hu-HU"/>
        </a:p>
      </dgm:t>
    </dgm:pt>
    <dgm:pt modelId="{9CE0EA75-4E59-49CF-899A-B23AAE456B1B}">
      <dgm:prSet custT="1"/>
      <dgm:spPr>
        <a:solidFill>
          <a:srgbClr val="FFFF00"/>
        </a:solidFill>
      </dgm:spPr>
      <dgm:t>
        <a:bodyPr/>
        <a:lstStyle/>
        <a:p>
          <a:r>
            <a:rPr lang="hu-HU" sz="700"/>
            <a:t>Jászberényi kirendeltség vezető</a:t>
          </a:r>
        </a:p>
      </dgm:t>
    </dgm:pt>
    <dgm:pt modelId="{2DC899A3-670C-41EA-94AB-46CE1238FE43}" type="parTrans" cxnId="{E3B262D9-F1CC-40F7-A0F3-22D8644F37FF}">
      <dgm:prSet/>
      <dgm:spPr/>
      <dgm:t>
        <a:bodyPr/>
        <a:lstStyle/>
        <a:p>
          <a:endParaRPr lang="hu-HU"/>
        </a:p>
      </dgm:t>
    </dgm:pt>
    <dgm:pt modelId="{197D3E1C-A168-4FA9-A76D-282D698405A4}" type="sibTrans" cxnId="{E3B262D9-F1CC-40F7-A0F3-22D8644F37FF}">
      <dgm:prSet/>
      <dgm:spPr/>
      <dgm:t>
        <a:bodyPr/>
        <a:lstStyle/>
        <a:p>
          <a:endParaRPr lang="hu-HU"/>
        </a:p>
      </dgm:t>
    </dgm:pt>
    <dgm:pt modelId="{E407C5F1-55AE-45E6-9C1B-33F4D27CFA84}">
      <dgm:prSet custT="1"/>
      <dgm:spPr>
        <a:solidFill>
          <a:srgbClr val="FFFF00"/>
        </a:solidFill>
      </dgm:spPr>
      <dgm:t>
        <a:bodyPr/>
        <a:lstStyle/>
        <a:p>
          <a:r>
            <a:rPr lang="hu-HU" sz="700"/>
            <a:t>Karcagi kirendeltség vezető</a:t>
          </a:r>
        </a:p>
      </dgm:t>
    </dgm:pt>
    <dgm:pt modelId="{E0D28813-A0F8-4047-9AD9-4981E3775C20}" type="parTrans" cxnId="{43BFEEC3-2C3D-4C1C-A1C3-51052C49B61B}">
      <dgm:prSet/>
      <dgm:spPr/>
      <dgm:t>
        <a:bodyPr/>
        <a:lstStyle/>
        <a:p>
          <a:endParaRPr lang="hu-HU"/>
        </a:p>
      </dgm:t>
    </dgm:pt>
    <dgm:pt modelId="{2D7B22C3-1DE6-4769-8F8A-C89CD2BEA63A}" type="sibTrans" cxnId="{43BFEEC3-2C3D-4C1C-A1C3-51052C49B61B}">
      <dgm:prSet/>
      <dgm:spPr/>
      <dgm:t>
        <a:bodyPr/>
        <a:lstStyle/>
        <a:p>
          <a:endParaRPr lang="hu-HU"/>
        </a:p>
      </dgm:t>
    </dgm:pt>
    <dgm:pt modelId="{E3A3F50D-DCBC-4EE5-A290-D03DD3D48152}">
      <dgm:prSet custT="1"/>
      <dgm:spPr>
        <a:solidFill>
          <a:srgbClr val="FFFF00"/>
        </a:solidFill>
      </dgm:spPr>
      <dgm:t>
        <a:bodyPr/>
        <a:lstStyle/>
        <a:p>
          <a:r>
            <a:rPr lang="hu-HU" sz="700"/>
            <a:t>Kunszentmártoni kirendeltség vezető</a:t>
          </a:r>
        </a:p>
      </dgm:t>
    </dgm:pt>
    <dgm:pt modelId="{388E9F98-4D90-432C-A6CD-035E3BFA659A}" type="parTrans" cxnId="{EF950035-C2F0-4DF0-8633-561D3BE8BE18}">
      <dgm:prSet/>
      <dgm:spPr/>
      <dgm:t>
        <a:bodyPr/>
        <a:lstStyle/>
        <a:p>
          <a:endParaRPr lang="hu-HU"/>
        </a:p>
      </dgm:t>
    </dgm:pt>
    <dgm:pt modelId="{F3B94E11-7FED-49F2-B38E-A513AB2713C5}" type="sibTrans" cxnId="{EF950035-C2F0-4DF0-8633-561D3BE8BE18}">
      <dgm:prSet/>
      <dgm:spPr/>
      <dgm:t>
        <a:bodyPr/>
        <a:lstStyle/>
        <a:p>
          <a:endParaRPr lang="hu-HU"/>
        </a:p>
      </dgm:t>
    </dgm:pt>
    <dgm:pt modelId="{5B4C3BF9-A905-43F5-9E16-817D30E44808}">
      <dgm:prSet custT="1"/>
      <dgm:spPr>
        <a:solidFill>
          <a:srgbClr val="FFFF00"/>
        </a:solidFill>
      </dgm:spPr>
      <dgm:t>
        <a:bodyPr/>
        <a:lstStyle/>
        <a:p>
          <a:r>
            <a:rPr lang="hu-HU" sz="700"/>
            <a:t>Szolnoki járműfenntartási üzemvezető</a:t>
          </a:r>
        </a:p>
      </dgm:t>
    </dgm:pt>
    <dgm:pt modelId="{A92F06CE-6DDA-409C-A2BA-A67A8FAA85D8}" type="parTrans" cxnId="{8D241030-7BE7-46E1-B20B-0BEB83A358EA}">
      <dgm:prSet/>
      <dgm:spPr/>
      <dgm:t>
        <a:bodyPr/>
        <a:lstStyle/>
        <a:p>
          <a:endParaRPr lang="hu-HU"/>
        </a:p>
      </dgm:t>
    </dgm:pt>
    <dgm:pt modelId="{8A49DD81-1F6B-41E3-914F-471C29F652EA}" type="sibTrans" cxnId="{8D241030-7BE7-46E1-B20B-0BEB83A358EA}">
      <dgm:prSet/>
      <dgm:spPr/>
      <dgm:t>
        <a:bodyPr/>
        <a:lstStyle/>
        <a:p>
          <a:endParaRPr lang="hu-HU"/>
        </a:p>
      </dgm:t>
    </dgm:pt>
    <dgm:pt modelId="{8FC10F43-78D8-428C-BFB9-F0D45ECD6C60}" type="pres">
      <dgm:prSet presAssocID="{B9D5A806-B04B-414F-A817-81AE0AC9980A}" presName="hierChild1" presStyleCnt="0">
        <dgm:presLayoutVars>
          <dgm:orgChart val="1"/>
          <dgm:chPref val="1"/>
          <dgm:dir/>
          <dgm:animOne val="branch"/>
          <dgm:animLvl val="lvl"/>
          <dgm:resizeHandles/>
        </dgm:presLayoutVars>
      </dgm:prSet>
      <dgm:spPr/>
      <dgm:t>
        <a:bodyPr/>
        <a:lstStyle/>
        <a:p>
          <a:endParaRPr lang="hu-HU"/>
        </a:p>
      </dgm:t>
    </dgm:pt>
    <dgm:pt modelId="{6566F3F9-31D4-466A-8E05-2436048EF768}" type="pres">
      <dgm:prSet presAssocID="{8B6FE3F6-7497-40AF-B8E1-CED52B79E2A6}" presName="hierRoot1" presStyleCnt="0">
        <dgm:presLayoutVars>
          <dgm:hierBranch val="init"/>
        </dgm:presLayoutVars>
      </dgm:prSet>
      <dgm:spPr/>
    </dgm:pt>
    <dgm:pt modelId="{E10AFD06-B411-4EEE-813E-BC3FC322C4CF}" type="pres">
      <dgm:prSet presAssocID="{8B6FE3F6-7497-40AF-B8E1-CED52B79E2A6}" presName="rootComposite1" presStyleCnt="0"/>
      <dgm:spPr/>
    </dgm:pt>
    <dgm:pt modelId="{D74369E3-E1DE-46F8-868A-4064EBAE7398}" type="pres">
      <dgm:prSet presAssocID="{8B6FE3F6-7497-40AF-B8E1-CED52B79E2A6}" presName="rootText1" presStyleLbl="node0" presStyleIdx="0" presStyleCnt="1">
        <dgm:presLayoutVars>
          <dgm:chPref val="3"/>
        </dgm:presLayoutVars>
      </dgm:prSet>
      <dgm:spPr/>
      <dgm:t>
        <a:bodyPr/>
        <a:lstStyle/>
        <a:p>
          <a:endParaRPr lang="hu-HU"/>
        </a:p>
      </dgm:t>
    </dgm:pt>
    <dgm:pt modelId="{AF8747A2-4585-447E-B549-9DBF84C2115C}" type="pres">
      <dgm:prSet presAssocID="{8B6FE3F6-7497-40AF-B8E1-CED52B79E2A6}" presName="rootConnector1" presStyleLbl="node1" presStyleIdx="0" presStyleCnt="0"/>
      <dgm:spPr/>
      <dgm:t>
        <a:bodyPr/>
        <a:lstStyle/>
        <a:p>
          <a:endParaRPr lang="hu-HU"/>
        </a:p>
      </dgm:t>
    </dgm:pt>
    <dgm:pt modelId="{8AC754D1-AFE6-4A90-BEB3-2AC144981568}" type="pres">
      <dgm:prSet presAssocID="{8B6FE3F6-7497-40AF-B8E1-CED52B79E2A6}" presName="hierChild2" presStyleCnt="0"/>
      <dgm:spPr/>
    </dgm:pt>
    <dgm:pt modelId="{03BACE35-3338-4008-BB3A-7565DE4A4364}" type="pres">
      <dgm:prSet presAssocID="{AF6BCF98-476A-4C96-ACCE-B0EA209CE164}" presName="Name37" presStyleLbl="parChTrans1D2" presStyleIdx="0" presStyleCnt="3"/>
      <dgm:spPr/>
      <dgm:t>
        <a:bodyPr/>
        <a:lstStyle/>
        <a:p>
          <a:endParaRPr lang="hu-HU"/>
        </a:p>
      </dgm:t>
    </dgm:pt>
    <dgm:pt modelId="{DED1848C-06A3-4C55-B004-EBD3C18CD9DC}" type="pres">
      <dgm:prSet presAssocID="{802C9403-BC3F-4951-A99C-62E177431B56}" presName="hierRoot2" presStyleCnt="0">
        <dgm:presLayoutVars>
          <dgm:hierBranch val="init"/>
        </dgm:presLayoutVars>
      </dgm:prSet>
      <dgm:spPr/>
    </dgm:pt>
    <dgm:pt modelId="{399F4E0D-10D2-4AE5-AE3F-E43078279345}" type="pres">
      <dgm:prSet presAssocID="{802C9403-BC3F-4951-A99C-62E177431B56}" presName="rootComposite" presStyleCnt="0"/>
      <dgm:spPr/>
    </dgm:pt>
    <dgm:pt modelId="{4606BAE7-6776-44F4-91EF-2971AED04263}" type="pres">
      <dgm:prSet presAssocID="{802C9403-BC3F-4951-A99C-62E177431B56}" presName="rootText" presStyleLbl="node2" presStyleIdx="0" presStyleCnt="1">
        <dgm:presLayoutVars>
          <dgm:chPref val="3"/>
        </dgm:presLayoutVars>
      </dgm:prSet>
      <dgm:spPr/>
      <dgm:t>
        <a:bodyPr/>
        <a:lstStyle/>
        <a:p>
          <a:endParaRPr lang="hu-HU"/>
        </a:p>
      </dgm:t>
    </dgm:pt>
    <dgm:pt modelId="{D201A341-294C-41AA-A3B7-2E1818968998}" type="pres">
      <dgm:prSet presAssocID="{802C9403-BC3F-4951-A99C-62E177431B56}" presName="rootConnector" presStyleLbl="node2" presStyleIdx="0" presStyleCnt="1"/>
      <dgm:spPr/>
      <dgm:t>
        <a:bodyPr/>
        <a:lstStyle/>
        <a:p>
          <a:endParaRPr lang="hu-HU"/>
        </a:p>
      </dgm:t>
    </dgm:pt>
    <dgm:pt modelId="{E3C4BD24-58A4-455D-8334-E8242D21C5CF}" type="pres">
      <dgm:prSet presAssocID="{802C9403-BC3F-4951-A99C-62E177431B56}" presName="hierChild4" presStyleCnt="0"/>
      <dgm:spPr/>
    </dgm:pt>
    <dgm:pt modelId="{61B3D5CD-3142-42FC-A4FA-1E58071C7329}" type="pres">
      <dgm:prSet presAssocID="{CF0D3741-CCAA-41A1-8DCF-499004EA02BD}" presName="Name37" presStyleLbl="parChTrans1D3" presStyleIdx="0" presStyleCnt="1"/>
      <dgm:spPr/>
      <dgm:t>
        <a:bodyPr/>
        <a:lstStyle/>
        <a:p>
          <a:endParaRPr lang="hu-HU"/>
        </a:p>
      </dgm:t>
    </dgm:pt>
    <dgm:pt modelId="{A5CCBAE3-D6B6-4E2B-9871-C767B968FD09}" type="pres">
      <dgm:prSet presAssocID="{381E945A-E538-4F8F-804E-CCE4152BDD0D}" presName="hierRoot2" presStyleCnt="0">
        <dgm:presLayoutVars>
          <dgm:hierBranch val="init"/>
        </dgm:presLayoutVars>
      </dgm:prSet>
      <dgm:spPr/>
    </dgm:pt>
    <dgm:pt modelId="{6B426535-38DC-4187-A30D-8A2ADC26B1D4}" type="pres">
      <dgm:prSet presAssocID="{381E945A-E538-4F8F-804E-CCE4152BDD0D}" presName="rootComposite" presStyleCnt="0"/>
      <dgm:spPr/>
    </dgm:pt>
    <dgm:pt modelId="{E3B313B6-7538-430A-9810-783151F62821}" type="pres">
      <dgm:prSet presAssocID="{381E945A-E538-4F8F-804E-CCE4152BDD0D}" presName="rootText" presStyleLbl="node3" presStyleIdx="0" presStyleCnt="1">
        <dgm:presLayoutVars>
          <dgm:chPref val="3"/>
        </dgm:presLayoutVars>
      </dgm:prSet>
      <dgm:spPr/>
      <dgm:t>
        <a:bodyPr/>
        <a:lstStyle/>
        <a:p>
          <a:endParaRPr lang="hu-HU"/>
        </a:p>
      </dgm:t>
    </dgm:pt>
    <dgm:pt modelId="{FB6E470D-0550-4286-9F1C-D0ACD303357E}" type="pres">
      <dgm:prSet presAssocID="{381E945A-E538-4F8F-804E-CCE4152BDD0D}" presName="rootConnector" presStyleLbl="node3" presStyleIdx="0" presStyleCnt="1"/>
      <dgm:spPr/>
      <dgm:t>
        <a:bodyPr/>
        <a:lstStyle/>
        <a:p>
          <a:endParaRPr lang="hu-HU"/>
        </a:p>
      </dgm:t>
    </dgm:pt>
    <dgm:pt modelId="{955461D0-E830-4F43-AD9E-50B44793125B}" type="pres">
      <dgm:prSet presAssocID="{381E945A-E538-4F8F-804E-CCE4152BDD0D}" presName="hierChild4" presStyleCnt="0"/>
      <dgm:spPr/>
    </dgm:pt>
    <dgm:pt modelId="{1C8D7B66-C5C0-48CA-A873-E36260692F92}" type="pres">
      <dgm:prSet presAssocID="{7FF18666-5C79-4097-9923-69B664A7C1CE}" presName="Name37" presStyleLbl="parChTrans1D4" presStyleIdx="0" presStyleCnt="57"/>
      <dgm:spPr/>
      <dgm:t>
        <a:bodyPr/>
        <a:lstStyle/>
        <a:p>
          <a:endParaRPr lang="hu-HU"/>
        </a:p>
      </dgm:t>
    </dgm:pt>
    <dgm:pt modelId="{CE5F2E02-04F4-4484-B584-FD4D74D46241}" type="pres">
      <dgm:prSet presAssocID="{83AAE454-E406-40DD-B626-5409D348967E}" presName="hierRoot2" presStyleCnt="0">
        <dgm:presLayoutVars>
          <dgm:hierBranch val="init"/>
        </dgm:presLayoutVars>
      </dgm:prSet>
      <dgm:spPr/>
    </dgm:pt>
    <dgm:pt modelId="{F8DE3DBD-E393-4379-B63B-03D9E4A84FDE}" type="pres">
      <dgm:prSet presAssocID="{83AAE454-E406-40DD-B626-5409D348967E}" presName="rootComposite" presStyleCnt="0"/>
      <dgm:spPr/>
    </dgm:pt>
    <dgm:pt modelId="{09F27F32-0DD8-4BAA-8DB3-BB684307F992}" type="pres">
      <dgm:prSet presAssocID="{83AAE454-E406-40DD-B626-5409D348967E}" presName="rootText" presStyleLbl="node4" presStyleIdx="0" presStyleCnt="37">
        <dgm:presLayoutVars>
          <dgm:chPref val="3"/>
        </dgm:presLayoutVars>
      </dgm:prSet>
      <dgm:spPr/>
      <dgm:t>
        <a:bodyPr/>
        <a:lstStyle/>
        <a:p>
          <a:endParaRPr lang="hu-HU"/>
        </a:p>
      </dgm:t>
    </dgm:pt>
    <dgm:pt modelId="{2D31A3B8-1058-452E-95D5-A5BA72CAD118}" type="pres">
      <dgm:prSet presAssocID="{83AAE454-E406-40DD-B626-5409D348967E}" presName="rootConnector" presStyleLbl="node4" presStyleIdx="0" presStyleCnt="37"/>
      <dgm:spPr/>
      <dgm:t>
        <a:bodyPr/>
        <a:lstStyle/>
        <a:p>
          <a:endParaRPr lang="hu-HU"/>
        </a:p>
      </dgm:t>
    </dgm:pt>
    <dgm:pt modelId="{A04CFACC-E490-4848-906B-32B74C5485D2}" type="pres">
      <dgm:prSet presAssocID="{83AAE454-E406-40DD-B626-5409D348967E}" presName="hierChild4" presStyleCnt="0"/>
      <dgm:spPr/>
    </dgm:pt>
    <dgm:pt modelId="{E9E8A5D5-6A25-45C4-9AED-910FD6D8405B}" type="pres">
      <dgm:prSet presAssocID="{50FE4296-E0E4-418A-B48C-4521E4FB5873}" presName="Name37" presStyleLbl="parChTrans1D4" presStyleIdx="1" presStyleCnt="57"/>
      <dgm:spPr/>
      <dgm:t>
        <a:bodyPr/>
        <a:lstStyle/>
        <a:p>
          <a:endParaRPr lang="hu-HU"/>
        </a:p>
      </dgm:t>
    </dgm:pt>
    <dgm:pt modelId="{5B0A99DB-D097-4FC9-B715-E5AC83324F8C}" type="pres">
      <dgm:prSet presAssocID="{A632FD65-82B3-43B0-9AF5-FB86E0580C35}" presName="hierRoot2" presStyleCnt="0">
        <dgm:presLayoutVars>
          <dgm:hierBranch val="init"/>
        </dgm:presLayoutVars>
      </dgm:prSet>
      <dgm:spPr/>
    </dgm:pt>
    <dgm:pt modelId="{EE902501-026C-464D-BD99-21AC885618D6}" type="pres">
      <dgm:prSet presAssocID="{A632FD65-82B3-43B0-9AF5-FB86E0580C35}" presName="rootComposite" presStyleCnt="0"/>
      <dgm:spPr/>
    </dgm:pt>
    <dgm:pt modelId="{DBC6555D-AA7F-4012-9740-6160AA8EC334}" type="pres">
      <dgm:prSet presAssocID="{A632FD65-82B3-43B0-9AF5-FB86E0580C35}" presName="rootText" presStyleLbl="node4" presStyleIdx="1" presStyleCnt="37" custLinFactY="100000" custLinFactNeighborX="-616" custLinFactNeighborY="107843">
        <dgm:presLayoutVars>
          <dgm:chPref val="3"/>
        </dgm:presLayoutVars>
      </dgm:prSet>
      <dgm:spPr/>
      <dgm:t>
        <a:bodyPr/>
        <a:lstStyle/>
        <a:p>
          <a:endParaRPr lang="hu-HU"/>
        </a:p>
      </dgm:t>
    </dgm:pt>
    <dgm:pt modelId="{4B8E1011-1C25-448B-A5AC-DADDF184E725}" type="pres">
      <dgm:prSet presAssocID="{A632FD65-82B3-43B0-9AF5-FB86E0580C35}" presName="rootConnector" presStyleLbl="node4" presStyleIdx="1" presStyleCnt="37"/>
      <dgm:spPr/>
      <dgm:t>
        <a:bodyPr/>
        <a:lstStyle/>
        <a:p>
          <a:endParaRPr lang="hu-HU"/>
        </a:p>
      </dgm:t>
    </dgm:pt>
    <dgm:pt modelId="{969D351D-2F70-40AC-9A52-DDCA8CEB4ECB}" type="pres">
      <dgm:prSet presAssocID="{A632FD65-82B3-43B0-9AF5-FB86E0580C35}" presName="hierChild4" presStyleCnt="0"/>
      <dgm:spPr/>
    </dgm:pt>
    <dgm:pt modelId="{4DFBC4C0-C1BB-4203-AD9E-C44071FA2D75}" type="pres">
      <dgm:prSet presAssocID="{A632FD65-82B3-43B0-9AF5-FB86E0580C35}" presName="hierChild5" presStyleCnt="0"/>
      <dgm:spPr/>
    </dgm:pt>
    <dgm:pt modelId="{D908A30E-ED1A-4DB4-AAC6-584F157C30EE}" type="pres">
      <dgm:prSet presAssocID="{1CE47960-6F70-4F65-BDCD-574BB5633D5C}" presName="Name37" presStyleLbl="parChTrans1D4" presStyleIdx="2" presStyleCnt="57"/>
      <dgm:spPr/>
      <dgm:t>
        <a:bodyPr/>
        <a:lstStyle/>
        <a:p>
          <a:endParaRPr lang="hu-HU"/>
        </a:p>
      </dgm:t>
    </dgm:pt>
    <dgm:pt modelId="{E2BBF66B-C6D2-483C-8893-2C003BD80275}" type="pres">
      <dgm:prSet presAssocID="{3DE781B4-688E-46C2-AE82-1EA9D78BBD22}" presName="hierRoot2" presStyleCnt="0">
        <dgm:presLayoutVars>
          <dgm:hierBranch val="init"/>
        </dgm:presLayoutVars>
      </dgm:prSet>
      <dgm:spPr/>
    </dgm:pt>
    <dgm:pt modelId="{85F08927-5094-4E57-8429-1FAE8DC00550}" type="pres">
      <dgm:prSet presAssocID="{3DE781B4-688E-46C2-AE82-1EA9D78BBD22}" presName="rootComposite" presStyleCnt="0"/>
      <dgm:spPr/>
    </dgm:pt>
    <dgm:pt modelId="{E0FD47B6-BF04-4D31-9D94-E197B3BE01EF}" type="pres">
      <dgm:prSet presAssocID="{3DE781B4-688E-46C2-AE82-1EA9D78BBD22}" presName="rootText" presStyleLbl="node4" presStyleIdx="2" presStyleCnt="37" custLinFactY="100000" custLinFactNeighborX="-616" custLinFactNeighborY="107843">
        <dgm:presLayoutVars>
          <dgm:chPref val="3"/>
        </dgm:presLayoutVars>
      </dgm:prSet>
      <dgm:spPr/>
      <dgm:t>
        <a:bodyPr/>
        <a:lstStyle/>
        <a:p>
          <a:endParaRPr lang="hu-HU"/>
        </a:p>
      </dgm:t>
    </dgm:pt>
    <dgm:pt modelId="{5ABA7033-D549-49C9-BE96-D3D7053214BB}" type="pres">
      <dgm:prSet presAssocID="{3DE781B4-688E-46C2-AE82-1EA9D78BBD22}" presName="rootConnector" presStyleLbl="node4" presStyleIdx="2" presStyleCnt="37"/>
      <dgm:spPr/>
      <dgm:t>
        <a:bodyPr/>
        <a:lstStyle/>
        <a:p>
          <a:endParaRPr lang="hu-HU"/>
        </a:p>
      </dgm:t>
    </dgm:pt>
    <dgm:pt modelId="{C497C755-FC1C-4901-A252-B7EE4C7328E9}" type="pres">
      <dgm:prSet presAssocID="{3DE781B4-688E-46C2-AE82-1EA9D78BBD22}" presName="hierChild4" presStyleCnt="0"/>
      <dgm:spPr/>
    </dgm:pt>
    <dgm:pt modelId="{A0405EA1-B7DD-452F-A287-54F5E595D5BE}" type="pres">
      <dgm:prSet presAssocID="{3DE781B4-688E-46C2-AE82-1EA9D78BBD22}" presName="hierChild5" presStyleCnt="0"/>
      <dgm:spPr/>
    </dgm:pt>
    <dgm:pt modelId="{755F34A8-0205-444F-8470-A2A83D5F9B30}" type="pres">
      <dgm:prSet presAssocID="{F6BAC9BF-CA56-4072-B3F6-11A79FE84277}" presName="Name37" presStyleLbl="parChTrans1D4" presStyleIdx="3" presStyleCnt="57"/>
      <dgm:spPr/>
      <dgm:t>
        <a:bodyPr/>
        <a:lstStyle/>
        <a:p>
          <a:endParaRPr lang="hu-HU"/>
        </a:p>
      </dgm:t>
    </dgm:pt>
    <dgm:pt modelId="{1E7072F6-8A12-4AA7-964E-6D3EA4642E0F}" type="pres">
      <dgm:prSet presAssocID="{D51D614C-C8FF-447A-A607-780990DF6A4B}" presName="hierRoot2" presStyleCnt="0">
        <dgm:presLayoutVars>
          <dgm:hierBranch val="init"/>
        </dgm:presLayoutVars>
      </dgm:prSet>
      <dgm:spPr/>
    </dgm:pt>
    <dgm:pt modelId="{C45340D4-7A24-4281-9058-6B81539E7F80}" type="pres">
      <dgm:prSet presAssocID="{D51D614C-C8FF-447A-A607-780990DF6A4B}" presName="rootComposite" presStyleCnt="0"/>
      <dgm:spPr/>
    </dgm:pt>
    <dgm:pt modelId="{30E7CB27-35C2-4C45-8784-8E367979F097}" type="pres">
      <dgm:prSet presAssocID="{D51D614C-C8FF-447A-A607-780990DF6A4B}" presName="rootText" presStyleLbl="node4" presStyleIdx="3" presStyleCnt="37" custLinFactY="100000" custLinFactNeighborX="-616" custLinFactNeighborY="107843">
        <dgm:presLayoutVars>
          <dgm:chPref val="3"/>
        </dgm:presLayoutVars>
      </dgm:prSet>
      <dgm:spPr/>
      <dgm:t>
        <a:bodyPr/>
        <a:lstStyle/>
        <a:p>
          <a:endParaRPr lang="hu-HU"/>
        </a:p>
      </dgm:t>
    </dgm:pt>
    <dgm:pt modelId="{6FFFDFA4-30FC-47A5-9D21-9DA3A9842941}" type="pres">
      <dgm:prSet presAssocID="{D51D614C-C8FF-447A-A607-780990DF6A4B}" presName="rootConnector" presStyleLbl="node4" presStyleIdx="3" presStyleCnt="37"/>
      <dgm:spPr/>
      <dgm:t>
        <a:bodyPr/>
        <a:lstStyle/>
        <a:p>
          <a:endParaRPr lang="hu-HU"/>
        </a:p>
      </dgm:t>
    </dgm:pt>
    <dgm:pt modelId="{2924D659-AC5A-4241-9073-CE88CEF7188D}" type="pres">
      <dgm:prSet presAssocID="{D51D614C-C8FF-447A-A607-780990DF6A4B}" presName="hierChild4" presStyleCnt="0"/>
      <dgm:spPr/>
    </dgm:pt>
    <dgm:pt modelId="{9CD3CC46-1672-450F-936F-282BDF2247B3}" type="pres">
      <dgm:prSet presAssocID="{D51D614C-C8FF-447A-A607-780990DF6A4B}" presName="hierChild5" presStyleCnt="0"/>
      <dgm:spPr/>
    </dgm:pt>
    <dgm:pt modelId="{F60A7811-FD73-47CB-9312-E6C842393BD0}" type="pres">
      <dgm:prSet presAssocID="{76C37119-EE00-45ED-B942-BDA291C489FC}" presName="Name37" presStyleLbl="parChTrans1D4" presStyleIdx="4" presStyleCnt="57"/>
      <dgm:spPr/>
      <dgm:t>
        <a:bodyPr/>
        <a:lstStyle/>
        <a:p>
          <a:endParaRPr lang="hu-HU"/>
        </a:p>
      </dgm:t>
    </dgm:pt>
    <dgm:pt modelId="{25D56238-3660-44EB-B053-A393D0E826A9}" type="pres">
      <dgm:prSet presAssocID="{E149EA9C-C028-479B-A0B7-BDB9EEB50287}" presName="hierRoot2" presStyleCnt="0">
        <dgm:presLayoutVars>
          <dgm:hierBranch val="init"/>
        </dgm:presLayoutVars>
      </dgm:prSet>
      <dgm:spPr/>
    </dgm:pt>
    <dgm:pt modelId="{CC37E0C1-EF0D-4A05-893C-0024828DD16A}" type="pres">
      <dgm:prSet presAssocID="{E149EA9C-C028-479B-A0B7-BDB9EEB50287}" presName="rootComposite" presStyleCnt="0"/>
      <dgm:spPr/>
    </dgm:pt>
    <dgm:pt modelId="{FA42EE89-AA28-4A7E-AA70-8BC228D2AE0B}" type="pres">
      <dgm:prSet presAssocID="{E149EA9C-C028-479B-A0B7-BDB9EEB50287}" presName="rootText" presStyleLbl="node4" presStyleIdx="4" presStyleCnt="37" custLinFactY="100000" custLinFactNeighborX="-616" custLinFactNeighborY="107843">
        <dgm:presLayoutVars>
          <dgm:chPref val="3"/>
        </dgm:presLayoutVars>
      </dgm:prSet>
      <dgm:spPr/>
      <dgm:t>
        <a:bodyPr/>
        <a:lstStyle/>
        <a:p>
          <a:endParaRPr lang="hu-HU"/>
        </a:p>
      </dgm:t>
    </dgm:pt>
    <dgm:pt modelId="{CBA8F2AF-CFE1-46C2-B440-12D0AB2B8E70}" type="pres">
      <dgm:prSet presAssocID="{E149EA9C-C028-479B-A0B7-BDB9EEB50287}" presName="rootConnector" presStyleLbl="node4" presStyleIdx="4" presStyleCnt="37"/>
      <dgm:spPr/>
      <dgm:t>
        <a:bodyPr/>
        <a:lstStyle/>
        <a:p>
          <a:endParaRPr lang="hu-HU"/>
        </a:p>
      </dgm:t>
    </dgm:pt>
    <dgm:pt modelId="{600CF87C-522C-4CC3-896D-8B474B629FFA}" type="pres">
      <dgm:prSet presAssocID="{E149EA9C-C028-479B-A0B7-BDB9EEB50287}" presName="hierChild4" presStyleCnt="0"/>
      <dgm:spPr/>
    </dgm:pt>
    <dgm:pt modelId="{7131AC99-53E1-4206-AEFB-AE05D1098181}" type="pres">
      <dgm:prSet presAssocID="{31F155F5-573C-44FC-AE22-436EB4F90C0E}" presName="Name37" presStyleLbl="parChTrans1D4" presStyleIdx="5" presStyleCnt="57"/>
      <dgm:spPr/>
      <dgm:t>
        <a:bodyPr/>
        <a:lstStyle/>
        <a:p>
          <a:endParaRPr lang="hu-HU"/>
        </a:p>
      </dgm:t>
    </dgm:pt>
    <dgm:pt modelId="{633D87E6-6ED9-448D-B348-EAE0AF06450C}" type="pres">
      <dgm:prSet presAssocID="{F6F84061-7573-472F-9EE3-DA8B55FB5624}" presName="hierRoot2" presStyleCnt="0">
        <dgm:presLayoutVars>
          <dgm:hierBranch val="init"/>
        </dgm:presLayoutVars>
      </dgm:prSet>
      <dgm:spPr/>
    </dgm:pt>
    <dgm:pt modelId="{F324E6DB-9D41-4051-94F9-D4AAA583C9DC}" type="pres">
      <dgm:prSet presAssocID="{F6F84061-7573-472F-9EE3-DA8B55FB5624}" presName="rootComposite" presStyleCnt="0"/>
      <dgm:spPr/>
    </dgm:pt>
    <dgm:pt modelId="{AD605A7F-F179-4F8E-96F0-C84A3BE1774E}" type="pres">
      <dgm:prSet presAssocID="{F6F84061-7573-472F-9EE3-DA8B55FB5624}" presName="rootText" presStyleLbl="node4" presStyleIdx="5" presStyleCnt="37" custLinFactY="100000" custLinFactNeighborX="-616" custLinFactNeighborY="107843">
        <dgm:presLayoutVars>
          <dgm:chPref val="3"/>
        </dgm:presLayoutVars>
      </dgm:prSet>
      <dgm:spPr/>
      <dgm:t>
        <a:bodyPr/>
        <a:lstStyle/>
        <a:p>
          <a:endParaRPr lang="hu-HU"/>
        </a:p>
      </dgm:t>
    </dgm:pt>
    <dgm:pt modelId="{E9AF9193-33DB-400D-9611-A9953365772C}" type="pres">
      <dgm:prSet presAssocID="{F6F84061-7573-472F-9EE3-DA8B55FB5624}" presName="rootConnector" presStyleLbl="node4" presStyleIdx="5" presStyleCnt="37"/>
      <dgm:spPr/>
      <dgm:t>
        <a:bodyPr/>
        <a:lstStyle/>
        <a:p>
          <a:endParaRPr lang="hu-HU"/>
        </a:p>
      </dgm:t>
    </dgm:pt>
    <dgm:pt modelId="{A6D09360-E024-4CE2-9541-EC3E52475FF6}" type="pres">
      <dgm:prSet presAssocID="{F6F84061-7573-472F-9EE3-DA8B55FB5624}" presName="hierChild4" presStyleCnt="0"/>
      <dgm:spPr/>
    </dgm:pt>
    <dgm:pt modelId="{7EFE859B-0F7A-459C-9BEF-BA7E2C9F09A5}" type="pres">
      <dgm:prSet presAssocID="{F6F84061-7573-472F-9EE3-DA8B55FB5624}" presName="hierChild5" presStyleCnt="0"/>
      <dgm:spPr/>
    </dgm:pt>
    <dgm:pt modelId="{6C572599-9DF0-47AE-B100-AF8E5539D6A5}" type="pres">
      <dgm:prSet presAssocID="{E149EA9C-C028-479B-A0B7-BDB9EEB50287}" presName="hierChild5" presStyleCnt="0"/>
      <dgm:spPr/>
    </dgm:pt>
    <dgm:pt modelId="{8B4831FE-63CE-4631-B6A8-6A9E8AD55C74}" type="pres">
      <dgm:prSet presAssocID="{A322C518-79F0-4BD2-89FE-C3A535A6DDB9}" presName="Name37" presStyleLbl="parChTrans1D4" presStyleIdx="6" presStyleCnt="57"/>
      <dgm:spPr/>
      <dgm:t>
        <a:bodyPr/>
        <a:lstStyle/>
        <a:p>
          <a:endParaRPr lang="hu-HU"/>
        </a:p>
      </dgm:t>
    </dgm:pt>
    <dgm:pt modelId="{115359DB-181C-45FD-9C1D-C5208A8FDA43}" type="pres">
      <dgm:prSet presAssocID="{3C0C8BC0-0A41-4139-8C9B-D8A959187389}" presName="hierRoot2" presStyleCnt="0">
        <dgm:presLayoutVars>
          <dgm:hierBranch val="init"/>
        </dgm:presLayoutVars>
      </dgm:prSet>
      <dgm:spPr/>
    </dgm:pt>
    <dgm:pt modelId="{7F74D00E-DEBB-4F8E-9A20-DDBA1B8703A2}" type="pres">
      <dgm:prSet presAssocID="{3C0C8BC0-0A41-4139-8C9B-D8A959187389}" presName="rootComposite" presStyleCnt="0"/>
      <dgm:spPr/>
    </dgm:pt>
    <dgm:pt modelId="{13BCF1EF-135A-4B4A-821F-CEB70CA8B5AF}" type="pres">
      <dgm:prSet presAssocID="{3C0C8BC0-0A41-4139-8C9B-D8A959187389}" presName="rootText" presStyleLbl="node4" presStyleIdx="6" presStyleCnt="37" custLinFactY="100000" custLinFactNeighborX="-616" custLinFactNeighborY="107843">
        <dgm:presLayoutVars>
          <dgm:chPref val="3"/>
        </dgm:presLayoutVars>
      </dgm:prSet>
      <dgm:spPr/>
      <dgm:t>
        <a:bodyPr/>
        <a:lstStyle/>
        <a:p>
          <a:endParaRPr lang="hu-HU"/>
        </a:p>
      </dgm:t>
    </dgm:pt>
    <dgm:pt modelId="{D9EA9AE6-985F-4254-81FB-088D79EBC2C5}" type="pres">
      <dgm:prSet presAssocID="{3C0C8BC0-0A41-4139-8C9B-D8A959187389}" presName="rootConnector" presStyleLbl="node4" presStyleIdx="6" presStyleCnt="37"/>
      <dgm:spPr/>
      <dgm:t>
        <a:bodyPr/>
        <a:lstStyle/>
        <a:p>
          <a:endParaRPr lang="hu-HU"/>
        </a:p>
      </dgm:t>
    </dgm:pt>
    <dgm:pt modelId="{A54962C8-F0E2-4CB1-8365-0BF06B1A9349}" type="pres">
      <dgm:prSet presAssocID="{3C0C8BC0-0A41-4139-8C9B-D8A959187389}" presName="hierChild4" presStyleCnt="0"/>
      <dgm:spPr/>
    </dgm:pt>
    <dgm:pt modelId="{09567788-439E-4236-AC94-2E4502C6EC9E}" type="pres">
      <dgm:prSet presAssocID="{2DC899A3-670C-41EA-94AB-46CE1238FE43}" presName="Name37" presStyleLbl="parChTrans1D4" presStyleIdx="7" presStyleCnt="57"/>
      <dgm:spPr/>
      <dgm:t>
        <a:bodyPr/>
        <a:lstStyle/>
        <a:p>
          <a:endParaRPr lang="hu-HU"/>
        </a:p>
      </dgm:t>
    </dgm:pt>
    <dgm:pt modelId="{634CDBF1-DA7C-460E-9D80-33DD6698AF72}" type="pres">
      <dgm:prSet presAssocID="{9CE0EA75-4E59-49CF-899A-B23AAE456B1B}" presName="hierRoot2" presStyleCnt="0">
        <dgm:presLayoutVars>
          <dgm:hierBranch val="init"/>
        </dgm:presLayoutVars>
      </dgm:prSet>
      <dgm:spPr/>
    </dgm:pt>
    <dgm:pt modelId="{14850DE8-6B6E-4381-9163-66588AF0ED80}" type="pres">
      <dgm:prSet presAssocID="{9CE0EA75-4E59-49CF-899A-B23AAE456B1B}" presName="rootComposite" presStyleCnt="0"/>
      <dgm:spPr/>
    </dgm:pt>
    <dgm:pt modelId="{6EB4047C-D288-408C-93E4-7D2F3684727E}" type="pres">
      <dgm:prSet presAssocID="{9CE0EA75-4E59-49CF-899A-B23AAE456B1B}" presName="rootText" presStyleLbl="node4" presStyleIdx="7" presStyleCnt="37" custLinFactY="100000" custLinFactNeighborX="-616" custLinFactNeighborY="107843">
        <dgm:presLayoutVars>
          <dgm:chPref val="3"/>
        </dgm:presLayoutVars>
      </dgm:prSet>
      <dgm:spPr/>
      <dgm:t>
        <a:bodyPr/>
        <a:lstStyle/>
        <a:p>
          <a:endParaRPr lang="hu-HU"/>
        </a:p>
      </dgm:t>
    </dgm:pt>
    <dgm:pt modelId="{D16AC998-F808-49A1-BF24-7D344D58E3BE}" type="pres">
      <dgm:prSet presAssocID="{9CE0EA75-4E59-49CF-899A-B23AAE456B1B}" presName="rootConnector" presStyleLbl="node4" presStyleIdx="7" presStyleCnt="37"/>
      <dgm:spPr/>
      <dgm:t>
        <a:bodyPr/>
        <a:lstStyle/>
        <a:p>
          <a:endParaRPr lang="hu-HU"/>
        </a:p>
      </dgm:t>
    </dgm:pt>
    <dgm:pt modelId="{6FCFC061-972A-43F8-BF07-907E049689AD}" type="pres">
      <dgm:prSet presAssocID="{9CE0EA75-4E59-49CF-899A-B23AAE456B1B}" presName="hierChild4" presStyleCnt="0"/>
      <dgm:spPr/>
    </dgm:pt>
    <dgm:pt modelId="{5C3C385D-20F4-42CC-B089-05F39B5D243C}" type="pres">
      <dgm:prSet presAssocID="{9CE0EA75-4E59-49CF-899A-B23AAE456B1B}" presName="hierChild5" presStyleCnt="0"/>
      <dgm:spPr/>
    </dgm:pt>
    <dgm:pt modelId="{33FA43FE-962F-4994-84BF-CE64FB2483ED}" type="pres">
      <dgm:prSet presAssocID="{E0D28813-A0F8-4047-9AD9-4981E3775C20}" presName="Name37" presStyleLbl="parChTrans1D4" presStyleIdx="8" presStyleCnt="57"/>
      <dgm:spPr/>
      <dgm:t>
        <a:bodyPr/>
        <a:lstStyle/>
        <a:p>
          <a:endParaRPr lang="hu-HU"/>
        </a:p>
      </dgm:t>
    </dgm:pt>
    <dgm:pt modelId="{6577BB4F-5A5C-4DA1-8AD3-EB5A6E821556}" type="pres">
      <dgm:prSet presAssocID="{E407C5F1-55AE-45E6-9C1B-33F4D27CFA84}" presName="hierRoot2" presStyleCnt="0">
        <dgm:presLayoutVars>
          <dgm:hierBranch val="init"/>
        </dgm:presLayoutVars>
      </dgm:prSet>
      <dgm:spPr/>
    </dgm:pt>
    <dgm:pt modelId="{6CBDBB58-CA79-4519-B65A-90417FAEAACB}" type="pres">
      <dgm:prSet presAssocID="{E407C5F1-55AE-45E6-9C1B-33F4D27CFA84}" presName="rootComposite" presStyleCnt="0"/>
      <dgm:spPr/>
    </dgm:pt>
    <dgm:pt modelId="{9196C860-BDF2-4787-8426-57FBEF654D63}" type="pres">
      <dgm:prSet presAssocID="{E407C5F1-55AE-45E6-9C1B-33F4D27CFA84}" presName="rootText" presStyleLbl="node4" presStyleIdx="8" presStyleCnt="37" custLinFactY="100000" custLinFactNeighborX="-616" custLinFactNeighborY="107843">
        <dgm:presLayoutVars>
          <dgm:chPref val="3"/>
        </dgm:presLayoutVars>
      </dgm:prSet>
      <dgm:spPr/>
      <dgm:t>
        <a:bodyPr/>
        <a:lstStyle/>
        <a:p>
          <a:endParaRPr lang="hu-HU"/>
        </a:p>
      </dgm:t>
    </dgm:pt>
    <dgm:pt modelId="{C4ACBF48-E525-4FDE-A2A7-BE89C75D9C62}" type="pres">
      <dgm:prSet presAssocID="{E407C5F1-55AE-45E6-9C1B-33F4D27CFA84}" presName="rootConnector" presStyleLbl="node4" presStyleIdx="8" presStyleCnt="37"/>
      <dgm:spPr/>
      <dgm:t>
        <a:bodyPr/>
        <a:lstStyle/>
        <a:p>
          <a:endParaRPr lang="hu-HU"/>
        </a:p>
      </dgm:t>
    </dgm:pt>
    <dgm:pt modelId="{6D3364EA-BDFA-4B3A-BACC-E4C4FB040CA6}" type="pres">
      <dgm:prSet presAssocID="{E407C5F1-55AE-45E6-9C1B-33F4D27CFA84}" presName="hierChild4" presStyleCnt="0"/>
      <dgm:spPr/>
    </dgm:pt>
    <dgm:pt modelId="{9B3CF500-E643-48DB-8950-E2E014A525E6}" type="pres">
      <dgm:prSet presAssocID="{E407C5F1-55AE-45E6-9C1B-33F4D27CFA84}" presName="hierChild5" presStyleCnt="0"/>
      <dgm:spPr/>
    </dgm:pt>
    <dgm:pt modelId="{7216F854-73FF-4BD5-BEC1-667FDEAED021}" type="pres">
      <dgm:prSet presAssocID="{388E9F98-4D90-432C-A6CD-035E3BFA659A}" presName="Name37" presStyleLbl="parChTrans1D4" presStyleIdx="9" presStyleCnt="57"/>
      <dgm:spPr/>
      <dgm:t>
        <a:bodyPr/>
        <a:lstStyle/>
        <a:p>
          <a:endParaRPr lang="hu-HU"/>
        </a:p>
      </dgm:t>
    </dgm:pt>
    <dgm:pt modelId="{4C31B92D-DAF3-45BD-A547-28513CB841BD}" type="pres">
      <dgm:prSet presAssocID="{E3A3F50D-DCBC-4EE5-A290-D03DD3D48152}" presName="hierRoot2" presStyleCnt="0">
        <dgm:presLayoutVars>
          <dgm:hierBranch val="init"/>
        </dgm:presLayoutVars>
      </dgm:prSet>
      <dgm:spPr/>
    </dgm:pt>
    <dgm:pt modelId="{A895FCDA-A4B9-4291-B1DC-3D6D5F7AF59F}" type="pres">
      <dgm:prSet presAssocID="{E3A3F50D-DCBC-4EE5-A290-D03DD3D48152}" presName="rootComposite" presStyleCnt="0"/>
      <dgm:spPr/>
    </dgm:pt>
    <dgm:pt modelId="{4398706E-3F22-4B63-8874-9D56C5B58849}" type="pres">
      <dgm:prSet presAssocID="{E3A3F50D-DCBC-4EE5-A290-D03DD3D48152}" presName="rootText" presStyleLbl="node4" presStyleIdx="9" presStyleCnt="37" custLinFactY="100000" custLinFactNeighborX="-616" custLinFactNeighborY="107843">
        <dgm:presLayoutVars>
          <dgm:chPref val="3"/>
        </dgm:presLayoutVars>
      </dgm:prSet>
      <dgm:spPr/>
      <dgm:t>
        <a:bodyPr/>
        <a:lstStyle/>
        <a:p>
          <a:endParaRPr lang="hu-HU"/>
        </a:p>
      </dgm:t>
    </dgm:pt>
    <dgm:pt modelId="{1F2A0D22-3CF3-436A-AE6F-B3BD74199B05}" type="pres">
      <dgm:prSet presAssocID="{E3A3F50D-DCBC-4EE5-A290-D03DD3D48152}" presName="rootConnector" presStyleLbl="node4" presStyleIdx="9" presStyleCnt="37"/>
      <dgm:spPr/>
      <dgm:t>
        <a:bodyPr/>
        <a:lstStyle/>
        <a:p>
          <a:endParaRPr lang="hu-HU"/>
        </a:p>
      </dgm:t>
    </dgm:pt>
    <dgm:pt modelId="{A2976B4D-3E19-43EE-AF89-6CAD98778954}" type="pres">
      <dgm:prSet presAssocID="{E3A3F50D-DCBC-4EE5-A290-D03DD3D48152}" presName="hierChild4" presStyleCnt="0"/>
      <dgm:spPr/>
    </dgm:pt>
    <dgm:pt modelId="{52327CF5-86FA-49CA-95C6-079ACC8B24E3}" type="pres">
      <dgm:prSet presAssocID="{E3A3F50D-DCBC-4EE5-A290-D03DD3D48152}" presName="hierChild5" presStyleCnt="0"/>
      <dgm:spPr/>
    </dgm:pt>
    <dgm:pt modelId="{DFC5B88D-6F8F-4D24-BD77-A9232264769F}" type="pres">
      <dgm:prSet presAssocID="{3C0C8BC0-0A41-4139-8C9B-D8A959187389}" presName="hierChild5" presStyleCnt="0"/>
      <dgm:spPr/>
    </dgm:pt>
    <dgm:pt modelId="{38D630AB-B92F-4E8C-9752-1B3B5296336E}" type="pres">
      <dgm:prSet presAssocID="{83AAE454-E406-40DD-B626-5409D348967E}" presName="hierChild5" presStyleCnt="0"/>
      <dgm:spPr/>
    </dgm:pt>
    <dgm:pt modelId="{DF3C3600-5AAD-40D5-B188-A0FEEB23073A}" type="pres">
      <dgm:prSet presAssocID="{64B00A4F-AFC0-4085-94C5-19C826D49CF0}" presName="Name111" presStyleLbl="parChTrans1D4" presStyleIdx="10" presStyleCnt="57"/>
      <dgm:spPr/>
      <dgm:t>
        <a:bodyPr/>
        <a:lstStyle/>
        <a:p>
          <a:endParaRPr lang="hu-HU"/>
        </a:p>
      </dgm:t>
    </dgm:pt>
    <dgm:pt modelId="{C896C3D6-F9E9-46BE-81B8-67C95960DD04}" type="pres">
      <dgm:prSet presAssocID="{BE142A1A-31EE-451D-878A-1696C6CF303B}" presName="hierRoot3" presStyleCnt="0">
        <dgm:presLayoutVars>
          <dgm:hierBranch val="init"/>
        </dgm:presLayoutVars>
      </dgm:prSet>
      <dgm:spPr/>
    </dgm:pt>
    <dgm:pt modelId="{1B7D0201-33C7-44C1-A7A3-9BC07E43664E}" type="pres">
      <dgm:prSet presAssocID="{BE142A1A-31EE-451D-878A-1696C6CF303B}" presName="rootComposite3" presStyleCnt="0"/>
      <dgm:spPr/>
    </dgm:pt>
    <dgm:pt modelId="{1B5BE056-844C-44F3-A831-8F15A995A041}" type="pres">
      <dgm:prSet presAssocID="{BE142A1A-31EE-451D-878A-1696C6CF303B}" presName="rootText3" presStyleLbl="asst4" presStyleIdx="0" presStyleCnt="18" custScaleX="100106" custScaleY="160166">
        <dgm:presLayoutVars>
          <dgm:chPref val="3"/>
        </dgm:presLayoutVars>
      </dgm:prSet>
      <dgm:spPr/>
      <dgm:t>
        <a:bodyPr/>
        <a:lstStyle/>
        <a:p>
          <a:endParaRPr lang="hu-HU"/>
        </a:p>
      </dgm:t>
    </dgm:pt>
    <dgm:pt modelId="{5CE7144F-D8AF-40FC-8AB1-99CDE5D03580}" type="pres">
      <dgm:prSet presAssocID="{BE142A1A-31EE-451D-878A-1696C6CF303B}" presName="rootConnector3" presStyleLbl="asst4" presStyleIdx="0" presStyleCnt="18"/>
      <dgm:spPr/>
      <dgm:t>
        <a:bodyPr/>
        <a:lstStyle/>
        <a:p>
          <a:endParaRPr lang="hu-HU"/>
        </a:p>
      </dgm:t>
    </dgm:pt>
    <dgm:pt modelId="{0D6ED47D-2343-4B7A-B7AF-A2D47B925525}" type="pres">
      <dgm:prSet presAssocID="{BE142A1A-31EE-451D-878A-1696C6CF303B}" presName="hierChild6" presStyleCnt="0"/>
      <dgm:spPr/>
    </dgm:pt>
    <dgm:pt modelId="{CE2315DE-DD31-4EDD-8CC3-F800C3244A31}" type="pres">
      <dgm:prSet presAssocID="{BE142A1A-31EE-451D-878A-1696C6CF303B}" presName="hierChild7" presStyleCnt="0"/>
      <dgm:spPr/>
    </dgm:pt>
    <dgm:pt modelId="{AB4F2BFB-8624-4B28-835D-6FCE44D87F76}" type="pres">
      <dgm:prSet presAssocID="{25159530-D42D-4A76-9FF9-0971FC1E0C6A}" presName="Name111" presStyleLbl="parChTrans1D4" presStyleIdx="11" presStyleCnt="57"/>
      <dgm:spPr/>
      <dgm:t>
        <a:bodyPr/>
        <a:lstStyle/>
        <a:p>
          <a:endParaRPr lang="hu-HU"/>
        </a:p>
      </dgm:t>
    </dgm:pt>
    <dgm:pt modelId="{70F1A467-31A0-4009-A9D6-061DF43EAE99}" type="pres">
      <dgm:prSet presAssocID="{A2DE10A0-FC2D-4D66-A6FE-836DE9C4A7E3}" presName="hierRoot3" presStyleCnt="0">
        <dgm:presLayoutVars>
          <dgm:hierBranch val="init"/>
        </dgm:presLayoutVars>
      </dgm:prSet>
      <dgm:spPr/>
    </dgm:pt>
    <dgm:pt modelId="{B000A6FD-C94D-4258-9331-71DE9D378F28}" type="pres">
      <dgm:prSet presAssocID="{A2DE10A0-FC2D-4D66-A6FE-836DE9C4A7E3}" presName="rootComposite3" presStyleCnt="0"/>
      <dgm:spPr/>
    </dgm:pt>
    <dgm:pt modelId="{24FC3A55-459F-42BE-886D-C164DADEDE48}" type="pres">
      <dgm:prSet presAssocID="{A2DE10A0-FC2D-4D66-A6FE-836DE9C4A7E3}" presName="rootText3" presStyleLbl="asst4" presStyleIdx="1" presStyleCnt="18" custScaleX="125049" custScaleY="155472">
        <dgm:presLayoutVars>
          <dgm:chPref val="3"/>
        </dgm:presLayoutVars>
      </dgm:prSet>
      <dgm:spPr/>
      <dgm:t>
        <a:bodyPr/>
        <a:lstStyle/>
        <a:p>
          <a:endParaRPr lang="hu-HU"/>
        </a:p>
      </dgm:t>
    </dgm:pt>
    <dgm:pt modelId="{04189D12-ED67-46D2-AD6E-8E7CF963D291}" type="pres">
      <dgm:prSet presAssocID="{A2DE10A0-FC2D-4D66-A6FE-836DE9C4A7E3}" presName="rootConnector3" presStyleLbl="asst4" presStyleIdx="1" presStyleCnt="18"/>
      <dgm:spPr/>
      <dgm:t>
        <a:bodyPr/>
        <a:lstStyle/>
        <a:p>
          <a:endParaRPr lang="hu-HU"/>
        </a:p>
      </dgm:t>
    </dgm:pt>
    <dgm:pt modelId="{55CBA67C-8078-441F-871F-AD90E2416B69}" type="pres">
      <dgm:prSet presAssocID="{A2DE10A0-FC2D-4D66-A6FE-836DE9C4A7E3}" presName="hierChild6" presStyleCnt="0"/>
      <dgm:spPr/>
    </dgm:pt>
    <dgm:pt modelId="{6FDF1A9C-E6ED-4C18-8033-C61522A43602}" type="pres">
      <dgm:prSet presAssocID="{A2DE10A0-FC2D-4D66-A6FE-836DE9C4A7E3}" presName="hierChild7" presStyleCnt="0"/>
      <dgm:spPr/>
    </dgm:pt>
    <dgm:pt modelId="{D74F2444-E09C-4561-A934-9807D873ED58}" type="pres">
      <dgm:prSet presAssocID="{2333A886-9AEA-4C9C-971E-E721ED275385}" presName="Name111" presStyleLbl="parChTrans1D4" presStyleIdx="12" presStyleCnt="57"/>
      <dgm:spPr/>
      <dgm:t>
        <a:bodyPr/>
        <a:lstStyle/>
        <a:p>
          <a:endParaRPr lang="hu-HU"/>
        </a:p>
      </dgm:t>
    </dgm:pt>
    <dgm:pt modelId="{783C3738-F2D9-4042-BD2B-72746590D9AE}" type="pres">
      <dgm:prSet presAssocID="{52ECC0AE-7BF7-4BAE-A1CD-CC8070FB2FE5}" presName="hierRoot3" presStyleCnt="0">
        <dgm:presLayoutVars>
          <dgm:hierBranch val="init"/>
        </dgm:presLayoutVars>
      </dgm:prSet>
      <dgm:spPr/>
    </dgm:pt>
    <dgm:pt modelId="{C8971CCD-9EB1-4A15-9DB9-F70302230ECF}" type="pres">
      <dgm:prSet presAssocID="{52ECC0AE-7BF7-4BAE-A1CD-CC8070FB2FE5}" presName="rootComposite3" presStyleCnt="0"/>
      <dgm:spPr/>
    </dgm:pt>
    <dgm:pt modelId="{AA28B6FE-FBC2-4053-BA0F-4A19A08792A8}" type="pres">
      <dgm:prSet presAssocID="{52ECC0AE-7BF7-4BAE-A1CD-CC8070FB2FE5}" presName="rootText3" presStyleLbl="asst4" presStyleIdx="2" presStyleCnt="18">
        <dgm:presLayoutVars>
          <dgm:chPref val="3"/>
        </dgm:presLayoutVars>
      </dgm:prSet>
      <dgm:spPr/>
      <dgm:t>
        <a:bodyPr/>
        <a:lstStyle/>
        <a:p>
          <a:endParaRPr lang="hu-HU"/>
        </a:p>
      </dgm:t>
    </dgm:pt>
    <dgm:pt modelId="{5FB7A128-3EFB-4020-9B6A-6CD25CD58362}" type="pres">
      <dgm:prSet presAssocID="{52ECC0AE-7BF7-4BAE-A1CD-CC8070FB2FE5}" presName="rootConnector3" presStyleLbl="asst4" presStyleIdx="2" presStyleCnt="18"/>
      <dgm:spPr/>
      <dgm:t>
        <a:bodyPr/>
        <a:lstStyle/>
        <a:p>
          <a:endParaRPr lang="hu-HU"/>
        </a:p>
      </dgm:t>
    </dgm:pt>
    <dgm:pt modelId="{A74CEE69-DD0A-4207-89F2-09AD754FB266}" type="pres">
      <dgm:prSet presAssocID="{52ECC0AE-7BF7-4BAE-A1CD-CC8070FB2FE5}" presName="hierChild6" presStyleCnt="0"/>
      <dgm:spPr/>
    </dgm:pt>
    <dgm:pt modelId="{51D8B3F8-2B5C-4AEE-95C7-E1F985A00776}" type="pres">
      <dgm:prSet presAssocID="{52ECC0AE-7BF7-4BAE-A1CD-CC8070FB2FE5}" presName="hierChild7" presStyleCnt="0"/>
      <dgm:spPr/>
    </dgm:pt>
    <dgm:pt modelId="{F7345C0D-EC5D-4379-8108-9726D6898559}" type="pres">
      <dgm:prSet presAssocID="{42348BEF-5263-4A45-BB4C-6613F43B05E8}" presName="Name111" presStyleLbl="parChTrans1D4" presStyleIdx="13" presStyleCnt="57"/>
      <dgm:spPr/>
      <dgm:t>
        <a:bodyPr/>
        <a:lstStyle/>
        <a:p>
          <a:endParaRPr lang="hu-HU"/>
        </a:p>
      </dgm:t>
    </dgm:pt>
    <dgm:pt modelId="{743AAA94-057E-4E95-B9CE-8D8B068933A2}" type="pres">
      <dgm:prSet presAssocID="{5A3ED716-3247-4659-B906-F026E536768E}" presName="hierRoot3" presStyleCnt="0">
        <dgm:presLayoutVars>
          <dgm:hierBranch val="init"/>
        </dgm:presLayoutVars>
      </dgm:prSet>
      <dgm:spPr/>
    </dgm:pt>
    <dgm:pt modelId="{2B06307B-614C-48D9-A524-92171B083DE2}" type="pres">
      <dgm:prSet presAssocID="{5A3ED716-3247-4659-B906-F026E536768E}" presName="rootComposite3" presStyleCnt="0"/>
      <dgm:spPr/>
    </dgm:pt>
    <dgm:pt modelId="{1C967D10-D6E3-4704-8631-7A3F5B01246A}" type="pres">
      <dgm:prSet presAssocID="{5A3ED716-3247-4659-B906-F026E536768E}" presName="rootText3" presStyleLbl="asst4" presStyleIdx="3" presStyleCnt="18">
        <dgm:presLayoutVars>
          <dgm:chPref val="3"/>
        </dgm:presLayoutVars>
      </dgm:prSet>
      <dgm:spPr/>
      <dgm:t>
        <a:bodyPr/>
        <a:lstStyle/>
        <a:p>
          <a:endParaRPr lang="hu-HU"/>
        </a:p>
      </dgm:t>
    </dgm:pt>
    <dgm:pt modelId="{F8021554-760C-4516-B8AF-981036B0C237}" type="pres">
      <dgm:prSet presAssocID="{5A3ED716-3247-4659-B906-F026E536768E}" presName="rootConnector3" presStyleLbl="asst4" presStyleIdx="3" presStyleCnt="18"/>
      <dgm:spPr/>
      <dgm:t>
        <a:bodyPr/>
        <a:lstStyle/>
        <a:p>
          <a:endParaRPr lang="hu-HU"/>
        </a:p>
      </dgm:t>
    </dgm:pt>
    <dgm:pt modelId="{2372BEE5-43B0-4EE4-A1CA-1CE15204C67E}" type="pres">
      <dgm:prSet presAssocID="{5A3ED716-3247-4659-B906-F026E536768E}" presName="hierChild6" presStyleCnt="0"/>
      <dgm:spPr/>
    </dgm:pt>
    <dgm:pt modelId="{D2FB45CB-D960-4509-ABAD-9F2C102DDC72}" type="pres">
      <dgm:prSet presAssocID="{5A3ED716-3247-4659-B906-F026E536768E}" presName="hierChild7" presStyleCnt="0"/>
      <dgm:spPr/>
    </dgm:pt>
    <dgm:pt modelId="{3A155320-5B10-424A-B967-3C18B410CAC3}" type="pres">
      <dgm:prSet presAssocID="{64C99828-5B4E-44DF-907D-76730561EE7C}" presName="Name37" presStyleLbl="parChTrans1D4" presStyleIdx="14" presStyleCnt="57"/>
      <dgm:spPr/>
      <dgm:t>
        <a:bodyPr/>
        <a:lstStyle/>
        <a:p>
          <a:endParaRPr lang="hu-HU"/>
        </a:p>
      </dgm:t>
    </dgm:pt>
    <dgm:pt modelId="{54E6DED0-C24F-43EB-8C7D-57DBFDBEECA6}" type="pres">
      <dgm:prSet presAssocID="{93BECC18-4F02-4976-B6AD-A0F345EF53DD}" presName="hierRoot2" presStyleCnt="0">
        <dgm:presLayoutVars>
          <dgm:hierBranch val="init"/>
        </dgm:presLayoutVars>
      </dgm:prSet>
      <dgm:spPr/>
    </dgm:pt>
    <dgm:pt modelId="{3FB5EFA8-69D1-41DA-A914-E32F08710343}" type="pres">
      <dgm:prSet presAssocID="{93BECC18-4F02-4976-B6AD-A0F345EF53DD}" presName="rootComposite" presStyleCnt="0"/>
      <dgm:spPr/>
    </dgm:pt>
    <dgm:pt modelId="{B61E9D5D-4462-491E-8856-370813198B02}" type="pres">
      <dgm:prSet presAssocID="{93BECC18-4F02-4976-B6AD-A0F345EF53DD}" presName="rootText" presStyleLbl="node4" presStyleIdx="10" presStyleCnt="37">
        <dgm:presLayoutVars>
          <dgm:chPref val="3"/>
        </dgm:presLayoutVars>
      </dgm:prSet>
      <dgm:spPr/>
      <dgm:t>
        <a:bodyPr/>
        <a:lstStyle/>
        <a:p>
          <a:endParaRPr lang="hu-HU"/>
        </a:p>
      </dgm:t>
    </dgm:pt>
    <dgm:pt modelId="{A8CBF022-F6B8-4BD0-8A09-08DCAA1AB1F4}" type="pres">
      <dgm:prSet presAssocID="{93BECC18-4F02-4976-B6AD-A0F345EF53DD}" presName="rootConnector" presStyleLbl="node4" presStyleIdx="10" presStyleCnt="37"/>
      <dgm:spPr/>
      <dgm:t>
        <a:bodyPr/>
        <a:lstStyle/>
        <a:p>
          <a:endParaRPr lang="hu-HU"/>
        </a:p>
      </dgm:t>
    </dgm:pt>
    <dgm:pt modelId="{36F5A55C-8F44-4711-8479-E8AD8375437C}" type="pres">
      <dgm:prSet presAssocID="{93BECC18-4F02-4976-B6AD-A0F345EF53DD}" presName="hierChild4" presStyleCnt="0"/>
      <dgm:spPr/>
    </dgm:pt>
    <dgm:pt modelId="{F606E987-E321-4E29-B1A8-C14C5E077231}" type="pres">
      <dgm:prSet presAssocID="{C6A26C7D-E2D7-4128-A7EE-5044527C5864}" presName="Name37" presStyleLbl="parChTrans1D4" presStyleIdx="15" presStyleCnt="57"/>
      <dgm:spPr/>
      <dgm:t>
        <a:bodyPr/>
        <a:lstStyle/>
        <a:p>
          <a:endParaRPr lang="hu-HU"/>
        </a:p>
      </dgm:t>
    </dgm:pt>
    <dgm:pt modelId="{5FF1409B-D0F9-41D1-A0B0-42DE8124A88F}" type="pres">
      <dgm:prSet presAssocID="{E976C73D-BD37-40F6-A46D-6199912134D8}" presName="hierRoot2" presStyleCnt="0">
        <dgm:presLayoutVars>
          <dgm:hierBranch val="init"/>
        </dgm:presLayoutVars>
      </dgm:prSet>
      <dgm:spPr/>
    </dgm:pt>
    <dgm:pt modelId="{7B996446-A7B0-4AF5-BB9D-78623FABCD72}" type="pres">
      <dgm:prSet presAssocID="{E976C73D-BD37-40F6-A46D-6199912134D8}" presName="rootComposite" presStyleCnt="0"/>
      <dgm:spPr/>
    </dgm:pt>
    <dgm:pt modelId="{52C09443-9A93-4F6A-B3A9-BA81AE78106E}" type="pres">
      <dgm:prSet presAssocID="{E976C73D-BD37-40F6-A46D-6199912134D8}" presName="rootText" presStyleLbl="node4" presStyleIdx="11" presStyleCnt="37" custScaleX="133100" custScaleY="133100">
        <dgm:presLayoutVars>
          <dgm:chPref val="3"/>
        </dgm:presLayoutVars>
      </dgm:prSet>
      <dgm:spPr/>
      <dgm:t>
        <a:bodyPr/>
        <a:lstStyle/>
        <a:p>
          <a:endParaRPr lang="hu-HU"/>
        </a:p>
      </dgm:t>
    </dgm:pt>
    <dgm:pt modelId="{3D3825A7-1826-4EB2-804D-C32396F87A1C}" type="pres">
      <dgm:prSet presAssocID="{E976C73D-BD37-40F6-A46D-6199912134D8}" presName="rootConnector" presStyleLbl="node4" presStyleIdx="11" presStyleCnt="37"/>
      <dgm:spPr/>
      <dgm:t>
        <a:bodyPr/>
        <a:lstStyle/>
        <a:p>
          <a:endParaRPr lang="hu-HU"/>
        </a:p>
      </dgm:t>
    </dgm:pt>
    <dgm:pt modelId="{399F1AAF-FB3F-4461-BE07-946A8CF021EF}" type="pres">
      <dgm:prSet presAssocID="{E976C73D-BD37-40F6-A46D-6199912134D8}" presName="hierChild4" presStyleCnt="0"/>
      <dgm:spPr/>
    </dgm:pt>
    <dgm:pt modelId="{51C5DE4A-1743-4DB4-9D17-3267E92D0D6A}" type="pres">
      <dgm:prSet presAssocID="{E976C73D-BD37-40F6-A46D-6199912134D8}" presName="hierChild5" presStyleCnt="0"/>
      <dgm:spPr/>
    </dgm:pt>
    <dgm:pt modelId="{0A8906DA-03FD-499D-93AF-C91C3C918BA1}" type="pres">
      <dgm:prSet presAssocID="{B57BA5E3-1DA8-4E73-A17D-6ACA5CA0CF8C}" presName="Name37" presStyleLbl="parChTrans1D4" presStyleIdx="16" presStyleCnt="57"/>
      <dgm:spPr/>
      <dgm:t>
        <a:bodyPr/>
        <a:lstStyle/>
        <a:p>
          <a:endParaRPr lang="hu-HU"/>
        </a:p>
      </dgm:t>
    </dgm:pt>
    <dgm:pt modelId="{A34FE750-0CB3-4128-AFC5-013F16D2F0A7}" type="pres">
      <dgm:prSet presAssocID="{23BB011D-12BB-4299-9A93-B508B29B809D}" presName="hierRoot2" presStyleCnt="0">
        <dgm:presLayoutVars>
          <dgm:hierBranch val="init"/>
        </dgm:presLayoutVars>
      </dgm:prSet>
      <dgm:spPr/>
    </dgm:pt>
    <dgm:pt modelId="{8E5899E5-7AD3-4943-A97D-9930A023D3AC}" type="pres">
      <dgm:prSet presAssocID="{23BB011D-12BB-4299-9A93-B508B29B809D}" presName="rootComposite" presStyleCnt="0"/>
      <dgm:spPr/>
    </dgm:pt>
    <dgm:pt modelId="{83C4BEA0-4366-4ACC-AB67-A413A8CF7F59}" type="pres">
      <dgm:prSet presAssocID="{23BB011D-12BB-4299-9A93-B508B29B809D}" presName="rootText" presStyleLbl="node4" presStyleIdx="12" presStyleCnt="37" custScaleX="133100" custScaleY="133100">
        <dgm:presLayoutVars>
          <dgm:chPref val="3"/>
        </dgm:presLayoutVars>
      </dgm:prSet>
      <dgm:spPr/>
      <dgm:t>
        <a:bodyPr/>
        <a:lstStyle/>
        <a:p>
          <a:endParaRPr lang="hu-HU"/>
        </a:p>
      </dgm:t>
    </dgm:pt>
    <dgm:pt modelId="{2E9FFF59-0C61-4047-B0B7-9B97D558BEDE}" type="pres">
      <dgm:prSet presAssocID="{23BB011D-12BB-4299-9A93-B508B29B809D}" presName="rootConnector" presStyleLbl="node4" presStyleIdx="12" presStyleCnt="37"/>
      <dgm:spPr/>
      <dgm:t>
        <a:bodyPr/>
        <a:lstStyle/>
        <a:p>
          <a:endParaRPr lang="hu-HU"/>
        </a:p>
      </dgm:t>
    </dgm:pt>
    <dgm:pt modelId="{811D7B4B-CC71-454C-8A66-93195D270C92}" type="pres">
      <dgm:prSet presAssocID="{23BB011D-12BB-4299-9A93-B508B29B809D}" presName="hierChild4" presStyleCnt="0"/>
      <dgm:spPr/>
    </dgm:pt>
    <dgm:pt modelId="{8366E428-A937-4FDF-901A-62ED245C9A4D}" type="pres">
      <dgm:prSet presAssocID="{23BB011D-12BB-4299-9A93-B508B29B809D}" presName="hierChild5" presStyleCnt="0"/>
      <dgm:spPr/>
    </dgm:pt>
    <dgm:pt modelId="{0506142F-5BCE-47AB-A3D2-ADDC9831A3BF}" type="pres">
      <dgm:prSet presAssocID="{BE6B50FE-4BA7-4F19-B5F1-F043AC48B5EE}" presName="Name37" presStyleLbl="parChTrans1D4" presStyleIdx="17" presStyleCnt="57"/>
      <dgm:spPr/>
      <dgm:t>
        <a:bodyPr/>
        <a:lstStyle/>
        <a:p>
          <a:endParaRPr lang="hu-HU"/>
        </a:p>
      </dgm:t>
    </dgm:pt>
    <dgm:pt modelId="{5320F55E-A3F0-451F-A5CF-E8352942381A}" type="pres">
      <dgm:prSet presAssocID="{2B521F1A-9785-4043-8BB4-26ECE8327B45}" presName="hierRoot2" presStyleCnt="0">
        <dgm:presLayoutVars>
          <dgm:hierBranch val="init"/>
        </dgm:presLayoutVars>
      </dgm:prSet>
      <dgm:spPr/>
    </dgm:pt>
    <dgm:pt modelId="{6A3382AC-8908-4604-8319-A9A9456198BB}" type="pres">
      <dgm:prSet presAssocID="{2B521F1A-9785-4043-8BB4-26ECE8327B45}" presName="rootComposite" presStyleCnt="0"/>
      <dgm:spPr/>
    </dgm:pt>
    <dgm:pt modelId="{3B8F7EFF-942B-42C8-A31F-264BF7CF0B1B}" type="pres">
      <dgm:prSet presAssocID="{2B521F1A-9785-4043-8BB4-26ECE8327B45}" presName="rootText" presStyleLbl="node4" presStyleIdx="13" presStyleCnt="37" custScaleX="133100" custScaleY="133100">
        <dgm:presLayoutVars>
          <dgm:chPref val="3"/>
        </dgm:presLayoutVars>
      </dgm:prSet>
      <dgm:spPr/>
      <dgm:t>
        <a:bodyPr/>
        <a:lstStyle/>
        <a:p>
          <a:endParaRPr lang="hu-HU"/>
        </a:p>
      </dgm:t>
    </dgm:pt>
    <dgm:pt modelId="{38BC63E8-3782-4451-9C47-158A99FAE619}" type="pres">
      <dgm:prSet presAssocID="{2B521F1A-9785-4043-8BB4-26ECE8327B45}" presName="rootConnector" presStyleLbl="node4" presStyleIdx="13" presStyleCnt="37"/>
      <dgm:spPr/>
      <dgm:t>
        <a:bodyPr/>
        <a:lstStyle/>
        <a:p>
          <a:endParaRPr lang="hu-HU"/>
        </a:p>
      </dgm:t>
    </dgm:pt>
    <dgm:pt modelId="{AA308E0A-4619-4C37-B832-1CA62BF81CE1}" type="pres">
      <dgm:prSet presAssocID="{2B521F1A-9785-4043-8BB4-26ECE8327B45}" presName="hierChild4" presStyleCnt="0"/>
      <dgm:spPr/>
    </dgm:pt>
    <dgm:pt modelId="{DC6C36EE-783B-40D7-B85D-4F9195D9CEFB}" type="pres">
      <dgm:prSet presAssocID="{2B521F1A-9785-4043-8BB4-26ECE8327B45}" presName="hierChild5" presStyleCnt="0"/>
      <dgm:spPr/>
    </dgm:pt>
    <dgm:pt modelId="{BDDF4986-F671-49B5-BD78-E0F3201F5F28}" type="pres">
      <dgm:prSet presAssocID="{93BECC18-4F02-4976-B6AD-A0F345EF53DD}" presName="hierChild5" presStyleCnt="0"/>
      <dgm:spPr/>
    </dgm:pt>
    <dgm:pt modelId="{CF1EAE54-F9AA-4D40-BA54-139AB8B5C577}" type="pres">
      <dgm:prSet presAssocID="{5B86EF40-4A0C-4A07-9808-ACD6CE7744E0}" presName="Name111" presStyleLbl="parChTrans1D4" presStyleIdx="18" presStyleCnt="57"/>
      <dgm:spPr/>
      <dgm:t>
        <a:bodyPr/>
        <a:lstStyle/>
        <a:p>
          <a:endParaRPr lang="hu-HU"/>
        </a:p>
      </dgm:t>
    </dgm:pt>
    <dgm:pt modelId="{964B5A4A-DAF5-4FA4-A09E-E0B862E4570F}" type="pres">
      <dgm:prSet presAssocID="{AB70CB75-F53E-4747-A048-6415FFD2E4F1}" presName="hierRoot3" presStyleCnt="0">
        <dgm:presLayoutVars>
          <dgm:hierBranch val="init"/>
        </dgm:presLayoutVars>
      </dgm:prSet>
      <dgm:spPr/>
    </dgm:pt>
    <dgm:pt modelId="{CE47C180-A291-4EFB-A3A6-CB2A009947E2}" type="pres">
      <dgm:prSet presAssocID="{AB70CB75-F53E-4747-A048-6415FFD2E4F1}" presName="rootComposite3" presStyleCnt="0"/>
      <dgm:spPr/>
    </dgm:pt>
    <dgm:pt modelId="{21848313-8198-4788-A657-BD09AF6DFB52}" type="pres">
      <dgm:prSet presAssocID="{AB70CB75-F53E-4747-A048-6415FFD2E4F1}" presName="rootText3" presStyleLbl="asst4" presStyleIdx="4" presStyleCnt="18" custScaleX="121000" custScaleY="121000">
        <dgm:presLayoutVars>
          <dgm:chPref val="3"/>
        </dgm:presLayoutVars>
      </dgm:prSet>
      <dgm:spPr/>
      <dgm:t>
        <a:bodyPr/>
        <a:lstStyle/>
        <a:p>
          <a:endParaRPr lang="hu-HU"/>
        </a:p>
      </dgm:t>
    </dgm:pt>
    <dgm:pt modelId="{F53A542E-35ED-46BE-A015-506FF2ECF685}" type="pres">
      <dgm:prSet presAssocID="{AB70CB75-F53E-4747-A048-6415FFD2E4F1}" presName="rootConnector3" presStyleLbl="asst4" presStyleIdx="4" presStyleCnt="18"/>
      <dgm:spPr/>
      <dgm:t>
        <a:bodyPr/>
        <a:lstStyle/>
        <a:p>
          <a:endParaRPr lang="hu-HU"/>
        </a:p>
      </dgm:t>
    </dgm:pt>
    <dgm:pt modelId="{298C8696-FA2F-4A57-858D-949C9177DBC4}" type="pres">
      <dgm:prSet presAssocID="{AB70CB75-F53E-4747-A048-6415FFD2E4F1}" presName="hierChild6" presStyleCnt="0"/>
      <dgm:spPr/>
    </dgm:pt>
    <dgm:pt modelId="{3DB1C25E-2075-4509-BDDC-24BFA8EC68CA}" type="pres">
      <dgm:prSet presAssocID="{AB70CB75-F53E-4747-A048-6415FFD2E4F1}" presName="hierChild7" presStyleCnt="0"/>
      <dgm:spPr/>
    </dgm:pt>
    <dgm:pt modelId="{2ED5075D-3060-4C51-A3B4-F4142BD3C967}" type="pres">
      <dgm:prSet presAssocID="{95F42191-BD7B-4BE4-A905-A1F5CCD1D980}" presName="Name111" presStyleLbl="parChTrans1D4" presStyleIdx="19" presStyleCnt="57"/>
      <dgm:spPr/>
      <dgm:t>
        <a:bodyPr/>
        <a:lstStyle/>
        <a:p>
          <a:endParaRPr lang="hu-HU"/>
        </a:p>
      </dgm:t>
    </dgm:pt>
    <dgm:pt modelId="{5662F976-B726-44BF-8158-5BC07B3B9CFD}" type="pres">
      <dgm:prSet presAssocID="{E4CFC4F4-F74B-41E5-833B-0E8639BA8CC6}" presName="hierRoot3" presStyleCnt="0">
        <dgm:presLayoutVars>
          <dgm:hierBranch val="init"/>
        </dgm:presLayoutVars>
      </dgm:prSet>
      <dgm:spPr/>
    </dgm:pt>
    <dgm:pt modelId="{FD77C416-322D-4BA3-9238-11817CBF03B5}" type="pres">
      <dgm:prSet presAssocID="{E4CFC4F4-F74B-41E5-833B-0E8639BA8CC6}" presName="rootComposite3" presStyleCnt="0"/>
      <dgm:spPr/>
    </dgm:pt>
    <dgm:pt modelId="{97229CB0-0675-4B4D-9BEA-215920F53A20}" type="pres">
      <dgm:prSet presAssocID="{E4CFC4F4-F74B-41E5-833B-0E8639BA8CC6}" presName="rootText3" presStyleLbl="asst4" presStyleIdx="5" presStyleCnt="18" custScaleX="121000" custScaleY="121000">
        <dgm:presLayoutVars>
          <dgm:chPref val="3"/>
        </dgm:presLayoutVars>
      </dgm:prSet>
      <dgm:spPr/>
      <dgm:t>
        <a:bodyPr/>
        <a:lstStyle/>
        <a:p>
          <a:endParaRPr lang="hu-HU"/>
        </a:p>
      </dgm:t>
    </dgm:pt>
    <dgm:pt modelId="{A933FC5E-2EE7-4F9F-ACAB-4D285BB6D36F}" type="pres">
      <dgm:prSet presAssocID="{E4CFC4F4-F74B-41E5-833B-0E8639BA8CC6}" presName="rootConnector3" presStyleLbl="asst4" presStyleIdx="5" presStyleCnt="18"/>
      <dgm:spPr/>
      <dgm:t>
        <a:bodyPr/>
        <a:lstStyle/>
        <a:p>
          <a:endParaRPr lang="hu-HU"/>
        </a:p>
      </dgm:t>
    </dgm:pt>
    <dgm:pt modelId="{3C982CCA-4A8B-49B7-A3C7-645B81055C71}" type="pres">
      <dgm:prSet presAssocID="{E4CFC4F4-F74B-41E5-833B-0E8639BA8CC6}" presName="hierChild6" presStyleCnt="0"/>
      <dgm:spPr/>
    </dgm:pt>
    <dgm:pt modelId="{4D0731AF-0364-46BB-B306-05FBB0C3864D}" type="pres">
      <dgm:prSet presAssocID="{E4CFC4F4-F74B-41E5-833B-0E8639BA8CC6}" presName="hierChild7" presStyleCnt="0"/>
      <dgm:spPr/>
    </dgm:pt>
    <dgm:pt modelId="{50A1F58C-0165-41DD-B391-3CDADB8B7953}" type="pres">
      <dgm:prSet presAssocID="{AF566F1F-7F46-4034-9C3A-F600D4040473}" presName="Name111" presStyleLbl="parChTrans1D4" presStyleIdx="20" presStyleCnt="57"/>
      <dgm:spPr/>
      <dgm:t>
        <a:bodyPr/>
        <a:lstStyle/>
        <a:p>
          <a:endParaRPr lang="hu-HU"/>
        </a:p>
      </dgm:t>
    </dgm:pt>
    <dgm:pt modelId="{CF61BFA7-8012-4EBA-91CE-9EAF6A3A2BA0}" type="pres">
      <dgm:prSet presAssocID="{BBFB5544-2237-4318-81ED-0F7A1A3EBB3B}" presName="hierRoot3" presStyleCnt="0">
        <dgm:presLayoutVars>
          <dgm:hierBranch val="init"/>
        </dgm:presLayoutVars>
      </dgm:prSet>
      <dgm:spPr/>
    </dgm:pt>
    <dgm:pt modelId="{CD33F2FB-7E5E-47E2-A493-6655D00FB05E}" type="pres">
      <dgm:prSet presAssocID="{BBFB5544-2237-4318-81ED-0F7A1A3EBB3B}" presName="rootComposite3" presStyleCnt="0"/>
      <dgm:spPr/>
    </dgm:pt>
    <dgm:pt modelId="{EBAF74EB-E4D7-4A4B-B325-239C37B8A9BB}" type="pres">
      <dgm:prSet presAssocID="{BBFB5544-2237-4318-81ED-0F7A1A3EBB3B}" presName="rootText3" presStyleLbl="asst4" presStyleIdx="6" presStyleCnt="18" custScaleX="121000" custScaleY="121000">
        <dgm:presLayoutVars>
          <dgm:chPref val="3"/>
        </dgm:presLayoutVars>
      </dgm:prSet>
      <dgm:spPr/>
      <dgm:t>
        <a:bodyPr/>
        <a:lstStyle/>
        <a:p>
          <a:endParaRPr lang="hu-HU"/>
        </a:p>
      </dgm:t>
    </dgm:pt>
    <dgm:pt modelId="{9ED18E55-A31C-44A7-8907-5F9F1770A8D8}" type="pres">
      <dgm:prSet presAssocID="{BBFB5544-2237-4318-81ED-0F7A1A3EBB3B}" presName="rootConnector3" presStyleLbl="asst4" presStyleIdx="6" presStyleCnt="18"/>
      <dgm:spPr/>
      <dgm:t>
        <a:bodyPr/>
        <a:lstStyle/>
        <a:p>
          <a:endParaRPr lang="hu-HU"/>
        </a:p>
      </dgm:t>
    </dgm:pt>
    <dgm:pt modelId="{18407652-5076-407B-B055-34A418069141}" type="pres">
      <dgm:prSet presAssocID="{BBFB5544-2237-4318-81ED-0F7A1A3EBB3B}" presName="hierChild6" presStyleCnt="0"/>
      <dgm:spPr/>
    </dgm:pt>
    <dgm:pt modelId="{EF29B6ED-F4A3-4392-957E-5553834C4FFF}" type="pres">
      <dgm:prSet presAssocID="{BBFB5544-2237-4318-81ED-0F7A1A3EBB3B}" presName="hierChild7" presStyleCnt="0"/>
      <dgm:spPr/>
    </dgm:pt>
    <dgm:pt modelId="{A9E67DC5-E7D0-4C6E-9D14-E5D18D005DF1}" type="pres">
      <dgm:prSet presAssocID="{1F6C5D87-0E8E-483F-BAC2-73A638A815E2}" presName="Name111" presStyleLbl="parChTrans1D4" presStyleIdx="21" presStyleCnt="57"/>
      <dgm:spPr/>
      <dgm:t>
        <a:bodyPr/>
        <a:lstStyle/>
        <a:p>
          <a:endParaRPr lang="hu-HU"/>
        </a:p>
      </dgm:t>
    </dgm:pt>
    <dgm:pt modelId="{4FAE4706-2F6C-46D7-8B7D-46FD42750CE8}" type="pres">
      <dgm:prSet presAssocID="{354E8F9E-A6EC-4F95-9508-05C5180B25CB}" presName="hierRoot3" presStyleCnt="0">
        <dgm:presLayoutVars>
          <dgm:hierBranch val="init"/>
        </dgm:presLayoutVars>
      </dgm:prSet>
      <dgm:spPr/>
    </dgm:pt>
    <dgm:pt modelId="{09D36406-5CDF-4602-BECD-F570DFBFC915}" type="pres">
      <dgm:prSet presAssocID="{354E8F9E-A6EC-4F95-9508-05C5180B25CB}" presName="rootComposite3" presStyleCnt="0"/>
      <dgm:spPr/>
    </dgm:pt>
    <dgm:pt modelId="{A7925B20-907E-44DB-BD4C-682812A35280}" type="pres">
      <dgm:prSet presAssocID="{354E8F9E-A6EC-4F95-9508-05C5180B25CB}" presName="rootText3" presStyleLbl="asst4" presStyleIdx="7" presStyleCnt="18" custScaleX="121000" custScaleY="121000">
        <dgm:presLayoutVars>
          <dgm:chPref val="3"/>
        </dgm:presLayoutVars>
      </dgm:prSet>
      <dgm:spPr/>
      <dgm:t>
        <a:bodyPr/>
        <a:lstStyle/>
        <a:p>
          <a:endParaRPr lang="hu-HU"/>
        </a:p>
      </dgm:t>
    </dgm:pt>
    <dgm:pt modelId="{99E0789D-46C1-41C1-AC9F-90AF9BBDBD5E}" type="pres">
      <dgm:prSet presAssocID="{354E8F9E-A6EC-4F95-9508-05C5180B25CB}" presName="rootConnector3" presStyleLbl="asst4" presStyleIdx="7" presStyleCnt="18"/>
      <dgm:spPr/>
      <dgm:t>
        <a:bodyPr/>
        <a:lstStyle/>
        <a:p>
          <a:endParaRPr lang="hu-HU"/>
        </a:p>
      </dgm:t>
    </dgm:pt>
    <dgm:pt modelId="{AF8DACB2-0AC6-423F-9CD3-B2ACE0E0C831}" type="pres">
      <dgm:prSet presAssocID="{354E8F9E-A6EC-4F95-9508-05C5180B25CB}" presName="hierChild6" presStyleCnt="0"/>
      <dgm:spPr/>
    </dgm:pt>
    <dgm:pt modelId="{D96781E8-6D0F-4C24-9004-6329A3E2EA98}" type="pres">
      <dgm:prSet presAssocID="{354E8F9E-A6EC-4F95-9508-05C5180B25CB}" presName="hierChild7" presStyleCnt="0"/>
      <dgm:spPr/>
    </dgm:pt>
    <dgm:pt modelId="{B5B44DFC-D731-4C7E-8DFE-54A04C6E0C16}" type="pres">
      <dgm:prSet presAssocID="{16EA9DA6-FDB6-465B-A915-D394F8CFE667}" presName="Name111" presStyleLbl="parChTrans1D4" presStyleIdx="22" presStyleCnt="57"/>
      <dgm:spPr/>
      <dgm:t>
        <a:bodyPr/>
        <a:lstStyle/>
        <a:p>
          <a:endParaRPr lang="hu-HU"/>
        </a:p>
      </dgm:t>
    </dgm:pt>
    <dgm:pt modelId="{8BD6F5C2-1D9E-4DE6-92CE-77A0CC626976}" type="pres">
      <dgm:prSet presAssocID="{C2F3F318-159F-4464-8AE3-13349061DBAB}" presName="hierRoot3" presStyleCnt="0">
        <dgm:presLayoutVars>
          <dgm:hierBranch val="init"/>
        </dgm:presLayoutVars>
      </dgm:prSet>
      <dgm:spPr/>
    </dgm:pt>
    <dgm:pt modelId="{79BD6499-7953-45CF-B5B3-0B5296ECB1DC}" type="pres">
      <dgm:prSet presAssocID="{C2F3F318-159F-4464-8AE3-13349061DBAB}" presName="rootComposite3" presStyleCnt="0"/>
      <dgm:spPr/>
    </dgm:pt>
    <dgm:pt modelId="{94334313-2E27-4DBD-B837-2052B6AEEA0A}" type="pres">
      <dgm:prSet presAssocID="{C2F3F318-159F-4464-8AE3-13349061DBAB}" presName="rootText3" presStyleLbl="asst4" presStyleIdx="8" presStyleCnt="18" custScaleX="121000" custScaleY="121000">
        <dgm:presLayoutVars>
          <dgm:chPref val="3"/>
        </dgm:presLayoutVars>
      </dgm:prSet>
      <dgm:spPr/>
      <dgm:t>
        <a:bodyPr/>
        <a:lstStyle/>
        <a:p>
          <a:endParaRPr lang="hu-HU"/>
        </a:p>
      </dgm:t>
    </dgm:pt>
    <dgm:pt modelId="{A81FBF4E-3BF1-48A5-BB91-3D52235C6C66}" type="pres">
      <dgm:prSet presAssocID="{C2F3F318-159F-4464-8AE3-13349061DBAB}" presName="rootConnector3" presStyleLbl="asst4" presStyleIdx="8" presStyleCnt="18"/>
      <dgm:spPr/>
      <dgm:t>
        <a:bodyPr/>
        <a:lstStyle/>
        <a:p>
          <a:endParaRPr lang="hu-HU"/>
        </a:p>
      </dgm:t>
    </dgm:pt>
    <dgm:pt modelId="{D9D92934-7CC8-4B5C-917C-4327D201724F}" type="pres">
      <dgm:prSet presAssocID="{C2F3F318-159F-4464-8AE3-13349061DBAB}" presName="hierChild6" presStyleCnt="0"/>
      <dgm:spPr/>
    </dgm:pt>
    <dgm:pt modelId="{C9666E8C-41B2-4A83-8DED-B03CFA82CFD1}" type="pres">
      <dgm:prSet presAssocID="{C2F3F318-159F-4464-8AE3-13349061DBAB}" presName="hierChild7" presStyleCnt="0"/>
      <dgm:spPr/>
    </dgm:pt>
    <dgm:pt modelId="{7C1D1E4B-892B-462B-BAB1-9E7E395968A8}" type="pres">
      <dgm:prSet presAssocID="{20038C8A-7318-47E9-B550-5E337EFD328A}" presName="Name37" presStyleLbl="parChTrans1D4" presStyleIdx="23" presStyleCnt="57"/>
      <dgm:spPr/>
      <dgm:t>
        <a:bodyPr/>
        <a:lstStyle/>
        <a:p>
          <a:endParaRPr lang="hu-HU"/>
        </a:p>
      </dgm:t>
    </dgm:pt>
    <dgm:pt modelId="{5BE5A447-3620-4FFC-BF5F-CACC71F6CC52}" type="pres">
      <dgm:prSet presAssocID="{D5BBED53-2AFE-47D0-8336-242E57A7637E}" presName="hierRoot2" presStyleCnt="0">
        <dgm:presLayoutVars>
          <dgm:hierBranch val="init"/>
        </dgm:presLayoutVars>
      </dgm:prSet>
      <dgm:spPr/>
    </dgm:pt>
    <dgm:pt modelId="{404447FB-D69B-47B9-840F-90B23FB02494}" type="pres">
      <dgm:prSet presAssocID="{D5BBED53-2AFE-47D0-8336-242E57A7637E}" presName="rootComposite" presStyleCnt="0"/>
      <dgm:spPr/>
    </dgm:pt>
    <dgm:pt modelId="{0A221E12-6D8C-4417-A253-9C8BB2BEAE42}" type="pres">
      <dgm:prSet presAssocID="{D5BBED53-2AFE-47D0-8336-242E57A7637E}" presName="rootText" presStyleLbl="node4" presStyleIdx="14" presStyleCnt="37">
        <dgm:presLayoutVars>
          <dgm:chPref val="3"/>
        </dgm:presLayoutVars>
      </dgm:prSet>
      <dgm:spPr/>
      <dgm:t>
        <a:bodyPr/>
        <a:lstStyle/>
        <a:p>
          <a:endParaRPr lang="hu-HU"/>
        </a:p>
      </dgm:t>
    </dgm:pt>
    <dgm:pt modelId="{37E533CE-1BF6-4D04-BB32-32F883974A47}" type="pres">
      <dgm:prSet presAssocID="{D5BBED53-2AFE-47D0-8336-242E57A7637E}" presName="rootConnector" presStyleLbl="node4" presStyleIdx="14" presStyleCnt="37"/>
      <dgm:spPr/>
      <dgm:t>
        <a:bodyPr/>
        <a:lstStyle/>
        <a:p>
          <a:endParaRPr lang="hu-HU"/>
        </a:p>
      </dgm:t>
    </dgm:pt>
    <dgm:pt modelId="{D054FCCB-AFB4-4A02-AA6F-B902F886FD76}" type="pres">
      <dgm:prSet presAssocID="{D5BBED53-2AFE-47D0-8336-242E57A7637E}" presName="hierChild4" presStyleCnt="0"/>
      <dgm:spPr/>
    </dgm:pt>
    <dgm:pt modelId="{E6597100-26C5-4621-BC2A-F7D039579E3E}" type="pres">
      <dgm:prSet presAssocID="{92D2DEFF-1881-4A86-9021-379906CB13CC}" presName="Name37" presStyleLbl="parChTrans1D4" presStyleIdx="24" presStyleCnt="57"/>
      <dgm:spPr/>
      <dgm:t>
        <a:bodyPr/>
        <a:lstStyle/>
        <a:p>
          <a:endParaRPr lang="hu-HU"/>
        </a:p>
      </dgm:t>
    </dgm:pt>
    <dgm:pt modelId="{0988A789-9438-4739-B4D4-7F926E5CB237}" type="pres">
      <dgm:prSet presAssocID="{EB306436-9D52-4B43-B8FA-593254763FC2}" presName="hierRoot2" presStyleCnt="0">
        <dgm:presLayoutVars>
          <dgm:hierBranch val="init"/>
        </dgm:presLayoutVars>
      </dgm:prSet>
      <dgm:spPr/>
    </dgm:pt>
    <dgm:pt modelId="{FE51280D-FFF4-4883-BFC7-52D15B4FA1B8}" type="pres">
      <dgm:prSet presAssocID="{EB306436-9D52-4B43-B8FA-593254763FC2}" presName="rootComposite" presStyleCnt="0"/>
      <dgm:spPr/>
    </dgm:pt>
    <dgm:pt modelId="{AD233029-E82E-480D-A50E-FC2271CF0871}" type="pres">
      <dgm:prSet presAssocID="{EB306436-9D52-4B43-B8FA-593254763FC2}" presName="rootText" presStyleLbl="node4" presStyleIdx="15" presStyleCnt="37" custAng="0" custLinFactNeighborX="-1645" custLinFactNeighborY="-69096">
        <dgm:presLayoutVars>
          <dgm:chPref val="3"/>
        </dgm:presLayoutVars>
      </dgm:prSet>
      <dgm:spPr/>
      <dgm:t>
        <a:bodyPr/>
        <a:lstStyle/>
        <a:p>
          <a:endParaRPr lang="hu-HU"/>
        </a:p>
      </dgm:t>
    </dgm:pt>
    <dgm:pt modelId="{97B0ADCF-0482-4413-9BC3-BD35E12E74FE}" type="pres">
      <dgm:prSet presAssocID="{EB306436-9D52-4B43-B8FA-593254763FC2}" presName="rootConnector" presStyleLbl="node4" presStyleIdx="15" presStyleCnt="37"/>
      <dgm:spPr/>
      <dgm:t>
        <a:bodyPr/>
        <a:lstStyle/>
        <a:p>
          <a:endParaRPr lang="hu-HU"/>
        </a:p>
      </dgm:t>
    </dgm:pt>
    <dgm:pt modelId="{1E05AEDF-4C5C-476E-8268-51A65818B7FF}" type="pres">
      <dgm:prSet presAssocID="{EB306436-9D52-4B43-B8FA-593254763FC2}" presName="hierChild4" presStyleCnt="0"/>
      <dgm:spPr/>
    </dgm:pt>
    <dgm:pt modelId="{011AB6CC-829D-4477-BBBC-D9A4B4E326EA}" type="pres">
      <dgm:prSet presAssocID="{EB306436-9D52-4B43-B8FA-593254763FC2}" presName="hierChild5" presStyleCnt="0"/>
      <dgm:spPr/>
    </dgm:pt>
    <dgm:pt modelId="{3D8D817B-2B7E-42B1-A854-C77207D27506}" type="pres">
      <dgm:prSet presAssocID="{3C705F46-AB3C-4A0F-9DB3-09C849A28891}" presName="Name37" presStyleLbl="parChTrans1D4" presStyleIdx="25" presStyleCnt="57"/>
      <dgm:spPr/>
      <dgm:t>
        <a:bodyPr/>
        <a:lstStyle/>
        <a:p>
          <a:endParaRPr lang="hu-HU"/>
        </a:p>
      </dgm:t>
    </dgm:pt>
    <dgm:pt modelId="{8EB0C78F-0916-4D91-AD4C-57FDB9E7B763}" type="pres">
      <dgm:prSet presAssocID="{E79705E8-2019-4635-82BD-80FFA71BD2AF}" presName="hierRoot2" presStyleCnt="0">
        <dgm:presLayoutVars>
          <dgm:hierBranch val="init"/>
        </dgm:presLayoutVars>
      </dgm:prSet>
      <dgm:spPr/>
    </dgm:pt>
    <dgm:pt modelId="{4A8DD49D-791E-4763-B149-677EAD4E5230}" type="pres">
      <dgm:prSet presAssocID="{E79705E8-2019-4635-82BD-80FFA71BD2AF}" presName="rootComposite" presStyleCnt="0"/>
      <dgm:spPr/>
    </dgm:pt>
    <dgm:pt modelId="{4D7A6C5A-90DA-457A-AFE1-98DF7AF489FB}" type="pres">
      <dgm:prSet presAssocID="{E79705E8-2019-4635-82BD-80FFA71BD2AF}" presName="rootText" presStyleLbl="node4" presStyleIdx="16" presStyleCnt="37" custAng="0" custLinFactNeighborX="-1645" custLinFactNeighborY="-69096">
        <dgm:presLayoutVars>
          <dgm:chPref val="3"/>
        </dgm:presLayoutVars>
      </dgm:prSet>
      <dgm:spPr/>
      <dgm:t>
        <a:bodyPr/>
        <a:lstStyle/>
        <a:p>
          <a:endParaRPr lang="hu-HU"/>
        </a:p>
      </dgm:t>
    </dgm:pt>
    <dgm:pt modelId="{3E9B8B4D-8CA4-4035-BA4F-758CE5A18E2B}" type="pres">
      <dgm:prSet presAssocID="{E79705E8-2019-4635-82BD-80FFA71BD2AF}" presName="rootConnector" presStyleLbl="node4" presStyleIdx="16" presStyleCnt="37"/>
      <dgm:spPr/>
      <dgm:t>
        <a:bodyPr/>
        <a:lstStyle/>
        <a:p>
          <a:endParaRPr lang="hu-HU"/>
        </a:p>
      </dgm:t>
    </dgm:pt>
    <dgm:pt modelId="{F5B2925D-4A99-41B2-B1B3-1095BEF48A97}" type="pres">
      <dgm:prSet presAssocID="{E79705E8-2019-4635-82BD-80FFA71BD2AF}" presName="hierChild4" presStyleCnt="0"/>
      <dgm:spPr/>
    </dgm:pt>
    <dgm:pt modelId="{F9D3A118-239E-4934-8FFB-E7173DC60AA4}" type="pres">
      <dgm:prSet presAssocID="{E79705E8-2019-4635-82BD-80FFA71BD2AF}" presName="hierChild5" presStyleCnt="0"/>
      <dgm:spPr/>
    </dgm:pt>
    <dgm:pt modelId="{60348DF8-94D2-4A93-9491-65C0D42750E0}" type="pres">
      <dgm:prSet presAssocID="{83AED54F-8F2C-4DFF-A611-1AB82ADA1004}" presName="Name37" presStyleLbl="parChTrans1D4" presStyleIdx="26" presStyleCnt="57"/>
      <dgm:spPr/>
      <dgm:t>
        <a:bodyPr/>
        <a:lstStyle/>
        <a:p>
          <a:endParaRPr lang="hu-HU"/>
        </a:p>
      </dgm:t>
    </dgm:pt>
    <dgm:pt modelId="{84C59483-31B7-45C9-ABC6-456E0C9CD34A}" type="pres">
      <dgm:prSet presAssocID="{461C0B9D-3D08-4F2B-87B8-E579B8991463}" presName="hierRoot2" presStyleCnt="0">
        <dgm:presLayoutVars>
          <dgm:hierBranch val="init"/>
        </dgm:presLayoutVars>
      </dgm:prSet>
      <dgm:spPr/>
    </dgm:pt>
    <dgm:pt modelId="{AC993EF0-84E1-4AFF-9399-91AFEC140C24}" type="pres">
      <dgm:prSet presAssocID="{461C0B9D-3D08-4F2B-87B8-E579B8991463}" presName="rootComposite" presStyleCnt="0"/>
      <dgm:spPr/>
    </dgm:pt>
    <dgm:pt modelId="{D01E540E-4F93-4DB9-B8ED-BC1DC48FBB4C}" type="pres">
      <dgm:prSet presAssocID="{461C0B9D-3D08-4F2B-87B8-E579B8991463}" presName="rootText" presStyleLbl="node4" presStyleIdx="17" presStyleCnt="37" custAng="0" custLinFactNeighborX="-1645" custLinFactNeighborY="-69096">
        <dgm:presLayoutVars>
          <dgm:chPref val="3"/>
        </dgm:presLayoutVars>
      </dgm:prSet>
      <dgm:spPr/>
      <dgm:t>
        <a:bodyPr/>
        <a:lstStyle/>
        <a:p>
          <a:endParaRPr lang="hu-HU"/>
        </a:p>
      </dgm:t>
    </dgm:pt>
    <dgm:pt modelId="{3874EA6B-1E6A-41FC-94B7-B38725D64321}" type="pres">
      <dgm:prSet presAssocID="{461C0B9D-3D08-4F2B-87B8-E579B8991463}" presName="rootConnector" presStyleLbl="node4" presStyleIdx="17" presStyleCnt="37"/>
      <dgm:spPr/>
      <dgm:t>
        <a:bodyPr/>
        <a:lstStyle/>
        <a:p>
          <a:endParaRPr lang="hu-HU"/>
        </a:p>
      </dgm:t>
    </dgm:pt>
    <dgm:pt modelId="{01795BC0-E68D-49ED-91AE-A3D1AAE18E50}" type="pres">
      <dgm:prSet presAssocID="{461C0B9D-3D08-4F2B-87B8-E579B8991463}" presName="hierChild4" presStyleCnt="0"/>
      <dgm:spPr/>
    </dgm:pt>
    <dgm:pt modelId="{CF18A33B-3ED4-4C6C-9F59-BA3A89896711}" type="pres">
      <dgm:prSet presAssocID="{461C0B9D-3D08-4F2B-87B8-E579B8991463}" presName="hierChild5" presStyleCnt="0"/>
      <dgm:spPr/>
    </dgm:pt>
    <dgm:pt modelId="{21D745B5-0AF6-4B30-BA61-3957489EF6FB}" type="pres">
      <dgm:prSet presAssocID="{E2B82F69-8C09-474F-A3A4-0A6FF5D71465}" presName="Name37" presStyleLbl="parChTrans1D4" presStyleIdx="27" presStyleCnt="57"/>
      <dgm:spPr/>
      <dgm:t>
        <a:bodyPr/>
        <a:lstStyle/>
        <a:p>
          <a:endParaRPr lang="hu-HU"/>
        </a:p>
      </dgm:t>
    </dgm:pt>
    <dgm:pt modelId="{78C879F6-62CA-4A8A-A278-2CE769CD970C}" type="pres">
      <dgm:prSet presAssocID="{045D02AE-0739-4850-AABF-F6FF7D9652BA}" presName="hierRoot2" presStyleCnt="0">
        <dgm:presLayoutVars>
          <dgm:hierBranch val="init"/>
        </dgm:presLayoutVars>
      </dgm:prSet>
      <dgm:spPr/>
    </dgm:pt>
    <dgm:pt modelId="{D0A092E1-80D0-4469-B18D-F11AC47240EF}" type="pres">
      <dgm:prSet presAssocID="{045D02AE-0739-4850-AABF-F6FF7D9652BA}" presName="rootComposite" presStyleCnt="0"/>
      <dgm:spPr/>
    </dgm:pt>
    <dgm:pt modelId="{7CD1D4F5-54B7-4AC7-AECE-11BC83DF1372}" type="pres">
      <dgm:prSet presAssocID="{045D02AE-0739-4850-AABF-F6FF7D9652BA}" presName="rootText" presStyleLbl="node4" presStyleIdx="18" presStyleCnt="37" custAng="0" custLinFactNeighborX="-1645" custLinFactNeighborY="-69096">
        <dgm:presLayoutVars>
          <dgm:chPref val="3"/>
        </dgm:presLayoutVars>
      </dgm:prSet>
      <dgm:spPr/>
      <dgm:t>
        <a:bodyPr/>
        <a:lstStyle/>
        <a:p>
          <a:endParaRPr lang="hu-HU"/>
        </a:p>
      </dgm:t>
    </dgm:pt>
    <dgm:pt modelId="{C8645FA6-1097-43F1-859F-5103BF44DADA}" type="pres">
      <dgm:prSet presAssocID="{045D02AE-0739-4850-AABF-F6FF7D9652BA}" presName="rootConnector" presStyleLbl="node4" presStyleIdx="18" presStyleCnt="37"/>
      <dgm:spPr/>
      <dgm:t>
        <a:bodyPr/>
        <a:lstStyle/>
        <a:p>
          <a:endParaRPr lang="hu-HU"/>
        </a:p>
      </dgm:t>
    </dgm:pt>
    <dgm:pt modelId="{B664A1B6-0247-4FDA-921E-862E9EC76458}" type="pres">
      <dgm:prSet presAssocID="{045D02AE-0739-4850-AABF-F6FF7D9652BA}" presName="hierChild4" presStyleCnt="0"/>
      <dgm:spPr/>
    </dgm:pt>
    <dgm:pt modelId="{D9052F9B-9984-4959-9FE4-ABFB331705DF}" type="pres">
      <dgm:prSet presAssocID="{045D02AE-0739-4850-AABF-F6FF7D9652BA}" presName="hierChild5" presStyleCnt="0"/>
      <dgm:spPr/>
    </dgm:pt>
    <dgm:pt modelId="{C36A81AA-0967-43C9-A71F-860A6E0180C6}" type="pres">
      <dgm:prSet presAssocID="{C3C9A363-495F-4FC3-A421-9779C26A758A}" presName="Name37" presStyleLbl="parChTrans1D4" presStyleIdx="28" presStyleCnt="57"/>
      <dgm:spPr/>
      <dgm:t>
        <a:bodyPr/>
        <a:lstStyle/>
        <a:p>
          <a:endParaRPr lang="hu-HU"/>
        </a:p>
      </dgm:t>
    </dgm:pt>
    <dgm:pt modelId="{EE3BADD2-E7DD-48DB-86A0-BD0963B4737C}" type="pres">
      <dgm:prSet presAssocID="{A5CFBF91-242B-43A1-B5DD-2391AECC06D9}" presName="hierRoot2" presStyleCnt="0">
        <dgm:presLayoutVars>
          <dgm:hierBranch val="init"/>
        </dgm:presLayoutVars>
      </dgm:prSet>
      <dgm:spPr/>
    </dgm:pt>
    <dgm:pt modelId="{1E2E316F-0733-40E9-B47C-4F60F2A2E384}" type="pres">
      <dgm:prSet presAssocID="{A5CFBF91-242B-43A1-B5DD-2391AECC06D9}" presName="rootComposite" presStyleCnt="0"/>
      <dgm:spPr/>
    </dgm:pt>
    <dgm:pt modelId="{358FFDDC-ED1A-4172-8E33-E6A8BB5F17CB}" type="pres">
      <dgm:prSet presAssocID="{A5CFBF91-242B-43A1-B5DD-2391AECC06D9}" presName="rootText" presStyleLbl="node4" presStyleIdx="19" presStyleCnt="37" custAng="0" custLinFactNeighborX="-1645" custLinFactNeighborY="-69096">
        <dgm:presLayoutVars>
          <dgm:chPref val="3"/>
        </dgm:presLayoutVars>
      </dgm:prSet>
      <dgm:spPr/>
      <dgm:t>
        <a:bodyPr/>
        <a:lstStyle/>
        <a:p>
          <a:endParaRPr lang="hu-HU"/>
        </a:p>
      </dgm:t>
    </dgm:pt>
    <dgm:pt modelId="{EFE931CA-C474-4818-807E-466F21847794}" type="pres">
      <dgm:prSet presAssocID="{A5CFBF91-242B-43A1-B5DD-2391AECC06D9}" presName="rootConnector" presStyleLbl="node4" presStyleIdx="19" presStyleCnt="37"/>
      <dgm:spPr/>
      <dgm:t>
        <a:bodyPr/>
        <a:lstStyle/>
        <a:p>
          <a:endParaRPr lang="hu-HU"/>
        </a:p>
      </dgm:t>
    </dgm:pt>
    <dgm:pt modelId="{A26A7AC6-818A-4CE3-A7A6-F0CD47509EB7}" type="pres">
      <dgm:prSet presAssocID="{A5CFBF91-242B-43A1-B5DD-2391AECC06D9}" presName="hierChild4" presStyleCnt="0"/>
      <dgm:spPr/>
    </dgm:pt>
    <dgm:pt modelId="{613EFB38-239E-40EB-9F4B-C9FA86BC21D9}" type="pres">
      <dgm:prSet presAssocID="{A5CFBF91-242B-43A1-B5DD-2391AECC06D9}" presName="hierChild5" presStyleCnt="0"/>
      <dgm:spPr/>
    </dgm:pt>
    <dgm:pt modelId="{B0715B57-6616-4CF3-B267-C3A1B924C29F}" type="pres">
      <dgm:prSet presAssocID="{9BA8A65B-326B-4D69-AD22-DF90FB9EA684}" presName="Name37" presStyleLbl="parChTrans1D4" presStyleIdx="29" presStyleCnt="57"/>
      <dgm:spPr/>
      <dgm:t>
        <a:bodyPr/>
        <a:lstStyle/>
        <a:p>
          <a:endParaRPr lang="hu-HU"/>
        </a:p>
      </dgm:t>
    </dgm:pt>
    <dgm:pt modelId="{C621D6D4-23FC-4D07-8F65-CCBA035088AC}" type="pres">
      <dgm:prSet presAssocID="{8987193B-8385-425C-9ACC-325289F8608D}" presName="hierRoot2" presStyleCnt="0">
        <dgm:presLayoutVars>
          <dgm:hierBranch val="init"/>
        </dgm:presLayoutVars>
      </dgm:prSet>
      <dgm:spPr/>
    </dgm:pt>
    <dgm:pt modelId="{568B7AA8-5C3F-489F-9164-2BB3AFCEB76A}" type="pres">
      <dgm:prSet presAssocID="{8987193B-8385-425C-9ACC-325289F8608D}" presName="rootComposite" presStyleCnt="0"/>
      <dgm:spPr/>
    </dgm:pt>
    <dgm:pt modelId="{C821447A-989D-47DB-A39B-CAE93B54EF20}" type="pres">
      <dgm:prSet presAssocID="{8987193B-8385-425C-9ACC-325289F8608D}" presName="rootText" presStyleLbl="node4" presStyleIdx="20" presStyleCnt="37" custAng="0" custLinFactNeighborX="-1645" custLinFactNeighborY="-69096">
        <dgm:presLayoutVars>
          <dgm:chPref val="3"/>
        </dgm:presLayoutVars>
      </dgm:prSet>
      <dgm:spPr/>
      <dgm:t>
        <a:bodyPr/>
        <a:lstStyle/>
        <a:p>
          <a:endParaRPr lang="hu-HU"/>
        </a:p>
      </dgm:t>
    </dgm:pt>
    <dgm:pt modelId="{3EF8F485-172A-44E2-9EE3-7A9973397E9F}" type="pres">
      <dgm:prSet presAssocID="{8987193B-8385-425C-9ACC-325289F8608D}" presName="rootConnector" presStyleLbl="node4" presStyleIdx="20" presStyleCnt="37"/>
      <dgm:spPr/>
      <dgm:t>
        <a:bodyPr/>
        <a:lstStyle/>
        <a:p>
          <a:endParaRPr lang="hu-HU"/>
        </a:p>
      </dgm:t>
    </dgm:pt>
    <dgm:pt modelId="{BC728A08-B3DD-4693-A1C8-03AD03A16473}" type="pres">
      <dgm:prSet presAssocID="{8987193B-8385-425C-9ACC-325289F8608D}" presName="hierChild4" presStyleCnt="0"/>
      <dgm:spPr/>
    </dgm:pt>
    <dgm:pt modelId="{B1A46170-A128-45F7-9E17-95C834858937}" type="pres">
      <dgm:prSet presAssocID="{8987193B-8385-425C-9ACC-325289F8608D}" presName="hierChild5" presStyleCnt="0"/>
      <dgm:spPr/>
    </dgm:pt>
    <dgm:pt modelId="{156176D3-EB70-4DD4-925C-475B5353F22B}" type="pres">
      <dgm:prSet presAssocID="{A92F06CE-6DDA-409C-A2BA-A67A8FAA85D8}" presName="Name37" presStyleLbl="parChTrans1D4" presStyleIdx="30" presStyleCnt="57"/>
      <dgm:spPr/>
      <dgm:t>
        <a:bodyPr/>
        <a:lstStyle/>
        <a:p>
          <a:endParaRPr lang="hu-HU"/>
        </a:p>
      </dgm:t>
    </dgm:pt>
    <dgm:pt modelId="{5DFDA028-1405-4103-8C2C-9F14913FB781}" type="pres">
      <dgm:prSet presAssocID="{5B4C3BF9-A905-43F5-9E16-817D30E44808}" presName="hierRoot2" presStyleCnt="0">
        <dgm:presLayoutVars>
          <dgm:hierBranch val="init"/>
        </dgm:presLayoutVars>
      </dgm:prSet>
      <dgm:spPr/>
    </dgm:pt>
    <dgm:pt modelId="{576998CA-6721-4AE9-9D01-62008FE15CA6}" type="pres">
      <dgm:prSet presAssocID="{5B4C3BF9-A905-43F5-9E16-817D30E44808}" presName="rootComposite" presStyleCnt="0"/>
      <dgm:spPr/>
    </dgm:pt>
    <dgm:pt modelId="{33A04879-27CB-463B-A50E-49995D3DB1D1}" type="pres">
      <dgm:prSet presAssocID="{5B4C3BF9-A905-43F5-9E16-817D30E44808}" presName="rootText" presStyleLbl="node4" presStyleIdx="21" presStyleCnt="37" custAng="0" custLinFactNeighborX="-1645" custLinFactNeighborY="-69096">
        <dgm:presLayoutVars>
          <dgm:chPref val="3"/>
        </dgm:presLayoutVars>
      </dgm:prSet>
      <dgm:spPr/>
      <dgm:t>
        <a:bodyPr/>
        <a:lstStyle/>
        <a:p>
          <a:endParaRPr lang="hu-HU"/>
        </a:p>
      </dgm:t>
    </dgm:pt>
    <dgm:pt modelId="{83B9DDBA-A279-46BD-8144-5D23CF3DC8ED}" type="pres">
      <dgm:prSet presAssocID="{5B4C3BF9-A905-43F5-9E16-817D30E44808}" presName="rootConnector" presStyleLbl="node4" presStyleIdx="21" presStyleCnt="37"/>
      <dgm:spPr/>
      <dgm:t>
        <a:bodyPr/>
        <a:lstStyle/>
        <a:p>
          <a:endParaRPr lang="hu-HU"/>
        </a:p>
      </dgm:t>
    </dgm:pt>
    <dgm:pt modelId="{40D824DB-34F6-4273-B81F-082941976D0A}" type="pres">
      <dgm:prSet presAssocID="{5B4C3BF9-A905-43F5-9E16-817D30E44808}" presName="hierChild4" presStyleCnt="0"/>
      <dgm:spPr/>
    </dgm:pt>
    <dgm:pt modelId="{7C4BF98D-BF96-4B1B-BEA6-EBC8434E4A83}" type="pres">
      <dgm:prSet presAssocID="{5B4C3BF9-A905-43F5-9E16-817D30E44808}" presName="hierChild5" presStyleCnt="0"/>
      <dgm:spPr/>
    </dgm:pt>
    <dgm:pt modelId="{87905B04-0CC5-4D3C-BA73-93F63512052E}" type="pres">
      <dgm:prSet presAssocID="{D5BBED53-2AFE-47D0-8336-242E57A7637E}" presName="hierChild5" presStyleCnt="0"/>
      <dgm:spPr/>
    </dgm:pt>
    <dgm:pt modelId="{82DBFF5E-CEC2-4781-879B-5856CE3725C7}" type="pres">
      <dgm:prSet presAssocID="{B408711F-8BCB-483E-AE77-66A2ADAFDA39}" presName="Name111" presStyleLbl="parChTrans1D4" presStyleIdx="31" presStyleCnt="57"/>
      <dgm:spPr/>
      <dgm:t>
        <a:bodyPr/>
        <a:lstStyle/>
        <a:p>
          <a:endParaRPr lang="hu-HU"/>
        </a:p>
      </dgm:t>
    </dgm:pt>
    <dgm:pt modelId="{05B86FA8-DD27-4C91-B897-9C3068065DEE}" type="pres">
      <dgm:prSet presAssocID="{AEDFC5B3-9400-45C2-AC37-83F0DDB39A01}" presName="hierRoot3" presStyleCnt="0">
        <dgm:presLayoutVars>
          <dgm:hierBranch val="init"/>
        </dgm:presLayoutVars>
      </dgm:prSet>
      <dgm:spPr/>
    </dgm:pt>
    <dgm:pt modelId="{7C0ED3D1-C525-40E9-842A-1B451066C738}" type="pres">
      <dgm:prSet presAssocID="{AEDFC5B3-9400-45C2-AC37-83F0DDB39A01}" presName="rootComposite3" presStyleCnt="0"/>
      <dgm:spPr/>
    </dgm:pt>
    <dgm:pt modelId="{5CAB9FCF-CDC7-481C-B0E9-6097B99C9FD0}" type="pres">
      <dgm:prSet presAssocID="{AEDFC5B3-9400-45C2-AC37-83F0DDB39A01}" presName="rootText3" presStyleLbl="asst4" presStyleIdx="9" presStyleCnt="18" custScaleX="121000" custScaleY="121000">
        <dgm:presLayoutVars>
          <dgm:chPref val="3"/>
        </dgm:presLayoutVars>
      </dgm:prSet>
      <dgm:spPr/>
      <dgm:t>
        <a:bodyPr/>
        <a:lstStyle/>
        <a:p>
          <a:endParaRPr lang="hu-HU"/>
        </a:p>
      </dgm:t>
    </dgm:pt>
    <dgm:pt modelId="{79C3F5F8-9D62-405D-A48F-45FE9597A2E0}" type="pres">
      <dgm:prSet presAssocID="{AEDFC5B3-9400-45C2-AC37-83F0DDB39A01}" presName="rootConnector3" presStyleLbl="asst4" presStyleIdx="9" presStyleCnt="18"/>
      <dgm:spPr/>
      <dgm:t>
        <a:bodyPr/>
        <a:lstStyle/>
        <a:p>
          <a:endParaRPr lang="hu-HU"/>
        </a:p>
      </dgm:t>
    </dgm:pt>
    <dgm:pt modelId="{7709B934-84DC-479F-86FF-D2010FCEB8CC}" type="pres">
      <dgm:prSet presAssocID="{AEDFC5B3-9400-45C2-AC37-83F0DDB39A01}" presName="hierChild6" presStyleCnt="0"/>
      <dgm:spPr/>
    </dgm:pt>
    <dgm:pt modelId="{117FB338-8C6F-49EE-BB4E-F98F694816CD}" type="pres">
      <dgm:prSet presAssocID="{AEDFC5B3-9400-45C2-AC37-83F0DDB39A01}" presName="hierChild7" presStyleCnt="0"/>
      <dgm:spPr/>
    </dgm:pt>
    <dgm:pt modelId="{4F103914-262D-4A3C-885A-C8D3996C186B}" type="pres">
      <dgm:prSet presAssocID="{2E7850CA-CA9D-446F-BC83-EA3990341A79}" presName="Name111" presStyleLbl="parChTrans1D4" presStyleIdx="32" presStyleCnt="57"/>
      <dgm:spPr/>
      <dgm:t>
        <a:bodyPr/>
        <a:lstStyle/>
        <a:p>
          <a:endParaRPr lang="hu-HU"/>
        </a:p>
      </dgm:t>
    </dgm:pt>
    <dgm:pt modelId="{CF726C39-6F68-4A5B-A841-E2AD84848A14}" type="pres">
      <dgm:prSet presAssocID="{E167D29F-C67C-402A-A09A-7BA0B4D410B9}" presName="hierRoot3" presStyleCnt="0">
        <dgm:presLayoutVars>
          <dgm:hierBranch val="init"/>
        </dgm:presLayoutVars>
      </dgm:prSet>
      <dgm:spPr/>
    </dgm:pt>
    <dgm:pt modelId="{FB5E9689-4F07-4AB3-9699-B6E97706E514}" type="pres">
      <dgm:prSet presAssocID="{E167D29F-C67C-402A-A09A-7BA0B4D410B9}" presName="rootComposite3" presStyleCnt="0"/>
      <dgm:spPr/>
    </dgm:pt>
    <dgm:pt modelId="{EDE3C3EB-2650-4BC0-B796-3F00BA9D9C50}" type="pres">
      <dgm:prSet presAssocID="{E167D29F-C67C-402A-A09A-7BA0B4D410B9}" presName="rootText3" presStyleLbl="asst4" presStyleIdx="10" presStyleCnt="18" custScaleX="121000" custScaleY="121000">
        <dgm:presLayoutVars>
          <dgm:chPref val="3"/>
        </dgm:presLayoutVars>
      </dgm:prSet>
      <dgm:spPr/>
      <dgm:t>
        <a:bodyPr/>
        <a:lstStyle/>
        <a:p>
          <a:endParaRPr lang="hu-HU"/>
        </a:p>
      </dgm:t>
    </dgm:pt>
    <dgm:pt modelId="{8547E8C1-8075-4BD8-9B80-F722B4013D72}" type="pres">
      <dgm:prSet presAssocID="{E167D29F-C67C-402A-A09A-7BA0B4D410B9}" presName="rootConnector3" presStyleLbl="asst4" presStyleIdx="10" presStyleCnt="18"/>
      <dgm:spPr/>
      <dgm:t>
        <a:bodyPr/>
        <a:lstStyle/>
        <a:p>
          <a:endParaRPr lang="hu-HU"/>
        </a:p>
      </dgm:t>
    </dgm:pt>
    <dgm:pt modelId="{5C92CBA0-D955-4733-8EA3-B3212E76AB63}" type="pres">
      <dgm:prSet presAssocID="{E167D29F-C67C-402A-A09A-7BA0B4D410B9}" presName="hierChild6" presStyleCnt="0"/>
      <dgm:spPr/>
    </dgm:pt>
    <dgm:pt modelId="{A9B9BCB0-F78E-4881-9FEA-CF7E2FF23157}" type="pres">
      <dgm:prSet presAssocID="{E167D29F-C67C-402A-A09A-7BA0B4D410B9}" presName="hierChild7" presStyleCnt="0"/>
      <dgm:spPr/>
    </dgm:pt>
    <dgm:pt modelId="{166CD054-25F7-4557-9CC8-5BFFB9999F68}" type="pres">
      <dgm:prSet presAssocID="{407860AB-77C8-450C-93FD-8741D96CD9DB}" presName="Name111" presStyleLbl="parChTrans1D4" presStyleIdx="33" presStyleCnt="57"/>
      <dgm:spPr/>
      <dgm:t>
        <a:bodyPr/>
        <a:lstStyle/>
        <a:p>
          <a:endParaRPr lang="hu-HU"/>
        </a:p>
      </dgm:t>
    </dgm:pt>
    <dgm:pt modelId="{F601283D-34E8-4FCC-B0AA-296A1BB6D7CE}" type="pres">
      <dgm:prSet presAssocID="{ABCF516C-8100-4838-BEEB-367B950D58AF}" presName="hierRoot3" presStyleCnt="0">
        <dgm:presLayoutVars>
          <dgm:hierBranch val="init"/>
        </dgm:presLayoutVars>
      </dgm:prSet>
      <dgm:spPr/>
    </dgm:pt>
    <dgm:pt modelId="{8D966590-A933-4A02-8AE8-74BAFBF7B35D}" type="pres">
      <dgm:prSet presAssocID="{ABCF516C-8100-4838-BEEB-367B950D58AF}" presName="rootComposite3" presStyleCnt="0"/>
      <dgm:spPr/>
    </dgm:pt>
    <dgm:pt modelId="{017B91FB-F818-4F8A-BE88-76D250330C28}" type="pres">
      <dgm:prSet presAssocID="{ABCF516C-8100-4838-BEEB-367B950D58AF}" presName="rootText3" presStyleLbl="asst4" presStyleIdx="11" presStyleCnt="18" custScaleX="121000" custScaleY="121000">
        <dgm:presLayoutVars>
          <dgm:chPref val="3"/>
        </dgm:presLayoutVars>
      </dgm:prSet>
      <dgm:spPr/>
      <dgm:t>
        <a:bodyPr/>
        <a:lstStyle/>
        <a:p>
          <a:endParaRPr lang="hu-HU"/>
        </a:p>
      </dgm:t>
    </dgm:pt>
    <dgm:pt modelId="{C3C4238E-F5B3-4BF5-8719-DA9E7C888F18}" type="pres">
      <dgm:prSet presAssocID="{ABCF516C-8100-4838-BEEB-367B950D58AF}" presName="rootConnector3" presStyleLbl="asst4" presStyleIdx="11" presStyleCnt="18"/>
      <dgm:spPr/>
      <dgm:t>
        <a:bodyPr/>
        <a:lstStyle/>
        <a:p>
          <a:endParaRPr lang="hu-HU"/>
        </a:p>
      </dgm:t>
    </dgm:pt>
    <dgm:pt modelId="{F5018BBF-9987-4AC9-BFC8-544E1A3E95DC}" type="pres">
      <dgm:prSet presAssocID="{ABCF516C-8100-4838-BEEB-367B950D58AF}" presName="hierChild6" presStyleCnt="0"/>
      <dgm:spPr/>
    </dgm:pt>
    <dgm:pt modelId="{49A12587-2222-4E1D-AAAC-CCF95AFEE42D}" type="pres">
      <dgm:prSet presAssocID="{ABCF516C-8100-4838-BEEB-367B950D58AF}" presName="hierChild7" presStyleCnt="0"/>
      <dgm:spPr/>
    </dgm:pt>
    <dgm:pt modelId="{D6F1BEBD-81E3-4A44-87BF-BECE2CE356CC}" type="pres">
      <dgm:prSet presAssocID="{5542F282-CFAC-4BAA-968E-D9FF33751E65}" presName="Name111" presStyleLbl="parChTrans1D4" presStyleIdx="34" presStyleCnt="57"/>
      <dgm:spPr/>
      <dgm:t>
        <a:bodyPr/>
        <a:lstStyle/>
        <a:p>
          <a:endParaRPr lang="hu-HU"/>
        </a:p>
      </dgm:t>
    </dgm:pt>
    <dgm:pt modelId="{0E2E3055-0AD6-47AD-85A4-E0F4B0CAF000}" type="pres">
      <dgm:prSet presAssocID="{4A140754-1372-421D-8C5F-783AB38D5D0D}" presName="hierRoot3" presStyleCnt="0">
        <dgm:presLayoutVars>
          <dgm:hierBranch val="init"/>
        </dgm:presLayoutVars>
      </dgm:prSet>
      <dgm:spPr/>
    </dgm:pt>
    <dgm:pt modelId="{164953A1-95DB-47A4-BA6C-14FDD1075457}" type="pres">
      <dgm:prSet presAssocID="{4A140754-1372-421D-8C5F-783AB38D5D0D}" presName="rootComposite3" presStyleCnt="0"/>
      <dgm:spPr/>
    </dgm:pt>
    <dgm:pt modelId="{0C25E01D-DB34-4406-A4CE-8D493DA676E3}" type="pres">
      <dgm:prSet presAssocID="{4A140754-1372-421D-8C5F-783AB38D5D0D}" presName="rootText3" presStyleLbl="asst4" presStyleIdx="12" presStyleCnt="18" custScaleX="121000" custScaleY="121000">
        <dgm:presLayoutVars>
          <dgm:chPref val="3"/>
        </dgm:presLayoutVars>
      </dgm:prSet>
      <dgm:spPr/>
      <dgm:t>
        <a:bodyPr/>
        <a:lstStyle/>
        <a:p>
          <a:endParaRPr lang="hu-HU"/>
        </a:p>
      </dgm:t>
    </dgm:pt>
    <dgm:pt modelId="{457DE34C-EFD6-479C-8269-F3323851922A}" type="pres">
      <dgm:prSet presAssocID="{4A140754-1372-421D-8C5F-783AB38D5D0D}" presName="rootConnector3" presStyleLbl="asst4" presStyleIdx="12" presStyleCnt="18"/>
      <dgm:spPr/>
      <dgm:t>
        <a:bodyPr/>
        <a:lstStyle/>
        <a:p>
          <a:endParaRPr lang="hu-HU"/>
        </a:p>
      </dgm:t>
    </dgm:pt>
    <dgm:pt modelId="{4D2C2890-D1FF-4D54-8FA6-951EC47022FC}" type="pres">
      <dgm:prSet presAssocID="{4A140754-1372-421D-8C5F-783AB38D5D0D}" presName="hierChild6" presStyleCnt="0"/>
      <dgm:spPr/>
    </dgm:pt>
    <dgm:pt modelId="{95A356C2-63E3-4B55-8F59-7330D99EDDCF}" type="pres">
      <dgm:prSet presAssocID="{4A140754-1372-421D-8C5F-783AB38D5D0D}" presName="hierChild7" presStyleCnt="0"/>
      <dgm:spPr/>
    </dgm:pt>
    <dgm:pt modelId="{460F21F2-17E9-4283-8D17-346FA82BA8A4}" type="pres">
      <dgm:prSet presAssocID="{06B0FCAB-E892-4F38-B466-63CEA62BA861}" presName="Name111" presStyleLbl="parChTrans1D4" presStyleIdx="35" presStyleCnt="57"/>
      <dgm:spPr/>
      <dgm:t>
        <a:bodyPr/>
        <a:lstStyle/>
        <a:p>
          <a:endParaRPr lang="hu-HU"/>
        </a:p>
      </dgm:t>
    </dgm:pt>
    <dgm:pt modelId="{EE508686-C736-4FFD-8660-72A644B63B77}" type="pres">
      <dgm:prSet presAssocID="{7A5192CB-262F-4C93-8BC7-00A162C1AF69}" presName="hierRoot3" presStyleCnt="0">
        <dgm:presLayoutVars>
          <dgm:hierBranch val="init"/>
        </dgm:presLayoutVars>
      </dgm:prSet>
      <dgm:spPr/>
    </dgm:pt>
    <dgm:pt modelId="{B8DCAF62-6DE1-4C3A-99F4-7892071989EF}" type="pres">
      <dgm:prSet presAssocID="{7A5192CB-262F-4C93-8BC7-00A162C1AF69}" presName="rootComposite3" presStyleCnt="0"/>
      <dgm:spPr/>
    </dgm:pt>
    <dgm:pt modelId="{E2077EF1-6601-4674-AD5D-EC1744DDDE9D}" type="pres">
      <dgm:prSet presAssocID="{7A5192CB-262F-4C93-8BC7-00A162C1AF69}" presName="rootText3" presStyleLbl="asst4" presStyleIdx="13" presStyleCnt="18" custScaleX="121000" custScaleY="121000">
        <dgm:presLayoutVars>
          <dgm:chPref val="3"/>
        </dgm:presLayoutVars>
      </dgm:prSet>
      <dgm:spPr/>
      <dgm:t>
        <a:bodyPr/>
        <a:lstStyle/>
        <a:p>
          <a:endParaRPr lang="hu-HU"/>
        </a:p>
      </dgm:t>
    </dgm:pt>
    <dgm:pt modelId="{F9148D40-3B26-4394-9A13-3782891D1D00}" type="pres">
      <dgm:prSet presAssocID="{7A5192CB-262F-4C93-8BC7-00A162C1AF69}" presName="rootConnector3" presStyleLbl="asst4" presStyleIdx="13" presStyleCnt="18"/>
      <dgm:spPr/>
      <dgm:t>
        <a:bodyPr/>
        <a:lstStyle/>
        <a:p>
          <a:endParaRPr lang="hu-HU"/>
        </a:p>
      </dgm:t>
    </dgm:pt>
    <dgm:pt modelId="{FB3BDB23-5B26-4483-AAC1-1C5D83075145}" type="pres">
      <dgm:prSet presAssocID="{7A5192CB-262F-4C93-8BC7-00A162C1AF69}" presName="hierChild6" presStyleCnt="0"/>
      <dgm:spPr/>
    </dgm:pt>
    <dgm:pt modelId="{AC4913D7-5EC5-409E-A150-83245D28E8E3}" type="pres">
      <dgm:prSet presAssocID="{7A5192CB-262F-4C93-8BC7-00A162C1AF69}" presName="hierChild7" presStyleCnt="0"/>
      <dgm:spPr/>
    </dgm:pt>
    <dgm:pt modelId="{5BBA2BB7-4BD6-4B7E-A6CC-C17BA667CBCB}" type="pres">
      <dgm:prSet presAssocID="{0F64320F-A83A-4B45-88B2-CCC5BB072B01}" presName="Name37" presStyleLbl="parChTrans1D4" presStyleIdx="36" presStyleCnt="57"/>
      <dgm:spPr/>
      <dgm:t>
        <a:bodyPr/>
        <a:lstStyle/>
        <a:p>
          <a:endParaRPr lang="hu-HU"/>
        </a:p>
      </dgm:t>
    </dgm:pt>
    <dgm:pt modelId="{72BC6805-19BB-45A4-B2ED-107FA3ACF77D}" type="pres">
      <dgm:prSet presAssocID="{9F82BBF9-DAC2-49EA-955C-D8BB600AEC2A}" presName="hierRoot2" presStyleCnt="0">
        <dgm:presLayoutVars>
          <dgm:hierBranch val="init"/>
        </dgm:presLayoutVars>
      </dgm:prSet>
      <dgm:spPr/>
    </dgm:pt>
    <dgm:pt modelId="{9F0FDB01-06F7-41C9-97BA-ADE90168FA92}" type="pres">
      <dgm:prSet presAssocID="{9F82BBF9-DAC2-49EA-955C-D8BB600AEC2A}" presName="rootComposite" presStyleCnt="0"/>
      <dgm:spPr/>
    </dgm:pt>
    <dgm:pt modelId="{9BF0B1AE-5863-466A-B8C8-D43E1EA2BA59}" type="pres">
      <dgm:prSet presAssocID="{9F82BBF9-DAC2-49EA-955C-D8BB600AEC2A}" presName="rootText" presStyleLbl="node4" presStyleIdx="22" presStyleCnt="37">
        <dgm:presLayoutVars>
          <dgm:chPref val="3"/>
        </dgm:presLayoutVars>
      </dgm:prSet>
      <dgm:spPr/>
      <dgm:t>
        <a:bodyPr/>
        <a:lstStyle/>
        <a:p>
          <a:endParaRPr lang="hu-HU"/>
        </a:p>
      </dgm:t>
    </dgm:pt>
    <dgm:pt modelId="{B79D9CFC-FEAB-4CA3-8C9B-F7FE0B854394}" type="pres">
      <dgm:prSet presAssocID="{9F82BBF9-DAC2-49EA-955C-D8BB600AEC2A}" presName="rootConnector" presStyleLbl="node4" presStyleIdx="22" presStyleCnt="37"/>
      <dgm:spPr/>
      <dgm:t>
        <a:bodyPr/>
        <a:lstStyle/>
        <a:p>
          <a:endParaRPr lang="hu-HU"/>
        </a:p>
      </dgm:t>
    </dgm:pt>
    <dgm:pt modelId="{AA873539-C947-4BCB-A8A6-5A5845D6BF73}" type="pres">
      <dgm:prSet presAssocID="{9F82BBF9-DAC2-49EA-955C-D8BB600AEC2A}" presName="hierChild4" presStyleCnt="0"/>
      <dgm:spPr/>
    </dgm:pt>
    <dgm:pt modelId="{6CF69379-1790-4446-A54B-A5E9A593CE6D}" type="pres">
      <dgm:prSet presAssocID="{DBA6E700-5548-4A7D-82AC-F3DA5C07CD9D}" presName="Name37" presStyleLbl="parChTrans1D4" presStyleIdx="37" presStyleCnt="57"/>
      <dgm:spPr/>
      <dgm:t>
        <a:bodyPr/>
        <a:lstStyle/>
        <a:p>
          <a:endParaRPr lang="hu-HU"/>
        </a:p>
      </dgm:t>
    </dgm:pt>
    <dgm:pt modelId="{75CC2D32-01A0-4C77-9E6E-DDF6685FE1E9}" type="pres">
      <dgm:prSet presAssocID="{ACA2D8FD-E3E0-4C87-BD04-E90A4E3044DB}" presName="hierRoot2" presStyleCnt="0">
        <dgm:presLayoutVars>
          <dgm:hierBranch val="init"/>
        </dgm:presLayoutVars>
      </dgm:prSet>
      <dgm:spPr/>
    </dgm:pt>
    <dgm:pt modelId="{AC314C8B-389B-4530-B285-648C0ED7C7AE}" type="pres">
      <dgm:prSet presAssocID="{ACA2D8FD-E3E0-4C87-BD04-E90A4E3044DB}" presName="rootComposite" presStyleCnt="0"/>
      <dgm:spPr/>
    </dgm:pt>
    <dgm:pt modelId="{17944C4D-4FA2-4449-978B-B828EEF70E03}" type="pres">
      <dgm:prSet presAssocID="{ACA2D8FD-E3E0-4C87-BD04-E90A4E3044DB}" presName="rootText" presStyleLbl="node4" presStyleIdx="23" presStyleCnt="37">
        <dgm:presLayoutVars>
          <dgm:chPref val="3"/>
        </dgm:presLayoutVars>
      </dgm:prSet>
      <dgm:spPr/>
      <dgm:t>
        <a:bodyPr/>
        <a:lstStyle/>
        <a:p>
          <a:endParaRPr lang="hu-HU"/>
        </a:p>
      </dgm:t>
    </dgm:pt>
    <dgm:pt modelId="{85145659-758F-4F1A-A8EC-3EAF49539760}" type="pres">
      <dgm:prSet presAssocID="{ACA2D8FD-E3E0-4C87-BD04-E90A4E3044DB}" presName="rootConnector" presStyleLbl="node4" presStyleIdx="23" presStyleCnt="37"/>
      <dgm:spPr/>
      <dgm:t>
        <a:bodyPr/>
        <a:lstStyle/>
        <a:p>
          <a:endParaRPr lang="hu-HU"/>
        </a:p>
      </dgm:t>
    </dgm:pt>
    <dgm:pt modelId="{3A9BED2C-7855-46D7-828A-64C082CE86CA}" type="pres">
      <dgm:prSet presAssocID="{ACA2D8FD-E3E0-4C87-BD04-E90A4E3044DB}" presName="hierChild4" presStyleCnt="0"/>
      <dgm:spPr/>
    </dgm:pt>
    <dgm:pt modelId="{209CB1BE-31E5-4433-B1CB-4FB61BA4DBA7}" type="pres">
      <dgm:prSet presAssocID="{ACA2D8FD-E3E0-4C87-BD04-E90A4E3044DB}" presName="hierChild5" presStyleCnt="0"/>
      <dgm:spPr/>
    </dgm:pt>
    <dgm:pt modelId="{10817E52-CF54-4A90-92D9-D63B4105A258}" type="pres">
      <dgm:prSet presAssocID="{6D94A764-B891-4D7E-90BF-BE25B48A1F74}" presName="Name37" presStyleLbl="parChTrans1D4" presStyleIdx="38" presStyleCnt="57"/>
      <dgm:spPr/>
      <dgm:t>
        <a:bodyPr/>
        <a:lstStyle/>
        <a:p>
          <a:endParaRPr lang="hu-HU"/>
        </a:p>
      </dgm:t>
    </dgm:pt>
    <dgm:pt modelId="{28E3C3E7-ED3B-4A5A-9044-E0AE81899ECE}" type="pres">
      <dgm:prSet presAssocID="{D0EAE454-0810-4AB2-BE62-E0F63D543275}" presName="hierRoot2" presStyleCnt="0">
        <dgm:presLayoutVars>
          <dgm:hierBranch val="init"/>
        </dgm:presLayoutVars>
      </dgm:prSet>
      <dgm:spPr/>
    </dgm:pt>
    <dgm:pt modelId="{C677384A-514D-458E-B22C-020354BA77D0}" type="pres">
      <dgm:prSet presAssocID="{D0EAE454-0810-4AB2-BE62-E0F63D543275}" presName="rootComposite" presStyleCnt="0"/>
      <dgm:spPr/>
    </dgm:pt>
    <dgm:pt modelId="{504C55BA-EF83-4ACD-BA57-E4EC547AB3A4}" type="pres">
      <dgm:prSet presAssocID="{D0EAE454-0810-4AB2-BE62-E0F63D543275}" presName="rootText" presStyleLbl="node4" presStyleIdx="24" presStyleCnt="37">
        <dgm:presLayoutVars>
          <dgm:chPref val="3"/>
        </dgm:presLayoutVars>
      </dgm:prSet>
      <dgm:spPr/>
      <dgm:t>
        <a:bodyPr/>
        <a:lstStyle/>
        <a:p>
          <a:endParaRPr lang="hu-HU"/>
        </a:p>
      </dgm:t>
    </dgm:pt>
    <dgm:pt modelId="{851D1E6E-52F4-4104-B76C-6A96ECDC8BA3}" type="pres">
      <dgm:prSet presAssocID="{D0EAE454-0810-4AB2-BE62-E0F63D543275}" presName="rootConnector" presStyleLbl="node4" presStyleIdx="24" presStyleCnt="37"/>
      <dgm:spPr/>
      <dgm:t>
        <a:bodyPr/>
        <a:lstStyle/>
        <a:p>
          <a:endParaRPr lang="hu-HU"/>
        </a:p>
      </dgm:t>
    </dgm:pt>
    <dgm:pt modelId="{E0F80ADC-1849-443C-BD2D-2868685BC295}" type="pres">
      <dgm:prSet presAssocID="{D0EAE454-0810-4AB2-BE62-E0F63D543275}" presName="hierChild4" presStyleCnt="0"/>
      <dgm:spPr/>
    </dgm:pt>
    <dgm:pt modelId="{43F6B0B5-CC40-457A-8C0D-A696E29030D8}" type="pres">
      <dgm:prSet presAssocID="{D0EAE454-0810-4AB2-BE62-E0F63D543275}" presName="hierChild5" presStyleCnt="0"/>
      <dgm:spPr/>
    </dgm:pt>
    <dgm:pt modelId="{2EC56BC0-1F5F-41E7-AACB-6C38B2948C52}" type="pres">
      <dgm:prSet presAssocID="{A4326C24-AF2C-4E66-A2D3-CC70718D4ACB}" presName="Name37" presStyleLbl="parChTrans1D4" presStyleIdx="39" presStyleCnt="57"/>
      <dgm:spPr/>
      <dgm:t>
        <a:bodyPr/>
        <a:lstStyle/>
        <a:p>
          <a:endParaRPr lang="hu-HU"/>
        </a:p>
      </dgm:t>
    </dgm:pt>
    <dgm:pt modelId="{EEB31ACF-3265-41CE-9FF3-0C616079F7FA}" type="pres">
      <dgm:prSet presAssocID="{82B8D9B9-3310-4B7B-9107-14E11632361C}" presName="hierRoot2" presStyleCnt="0">
        <dgm:presLayoutVars>
          <dgm:hierBranch val="init"/>
        </dgm:presLayoutVars>
      </dgm:prSet>
      <dgm:spPr/>
    </dgm:pt>
    <dgm:pt modelId="{E1A7D6C9-C98F-4181-81BB-04BBE71FBDF3}" type="pres">
      <dgm:prSet presAssocID="{82B8D9B9-3310-4B7B-9107-14E11632361C}" presName="rootComposite" presStyleCnt="0"/>
      <dgm:spPr/>
    </dgm:pt>
    <dgm:pt modelId="{5999831E-34E0-4CA3-A0B6-3875B07CAE71}" type="pres">
      <dgm:prSet presAssocID="{82B8D9B9-3310-4B7B-9107-14E11632361C}" presName="rootText" presStyleLbl="node4" presStyleIdx="25" presStyleCnt="37">
        <dgm:presLayoutVars>
          <dgm:chPref val="3"/>
        </dgm:presLayoutVars>
      </dgm:prSet>
      <dgm:spPr/>
      <dgm:t>
        <a:bodyPr/>
        <a:lstStyle/>
        <a:p>
          <a:endParaRPr lang="hu-HU"/>
        </a:p>
      </dgm:t>
    </dgm:pt>
    <dgm:pt modelId="{5BA4E18B-4645-4C3B-B94C-21DC024E71A7}" type="pres">
      <dgm:prSet presAssocID="{82B8D9B9-3310-4B7B-9107-14E11632361C}" presName="rootConnector" presStyleLbl="node4" presStyleIdx="25" presStyleCnt="37"/>
      <dgm:spPr/>
      <dgm:t>
        <a:bodyPr/>
        <a:lstStyle/>
        <a:p>
          <a:endParaRPr lang="hu-HU"/>
        </a:p>
      </dgm:t>
    </dgm:pt>
    <dgm:pt modelId="{A02C22C6-DA0F-4FA4-8AEE-817D7CA3FD4C}" type="pres">
      <dgm:prSet presAssocID="{82B8D9B9-3310-4B7B-9107-14E11632361C}" presName="hierChild4" presStyleCnt="0"/>
      <dgm:spPr/>
    </dgm:pt>
    <dgm:pt modelId="{D240E919-6109-4D56-A0B2-819957E37000}" type="pres">
      <dgm:prSet presAssocID="{82B8D9B9-3310-4B7B-9107-14E11632361C}" presName="hierChild5" presStyleCnt="0"/>
      <dgm:spPr/>
    </dgm:pt>
    <dgm:pt modelId="{7A8AF626-BF90-45C4-A9A9-BF30A5D43C7A}" type="pres">
      <dgm:prSet presAssocID="{1EF10BB5-FC62-4824-BBE5-475A41966681}" presName="Name37" presStyleLbl="parChTrans1D4" presStyleIdx="40" presStyleCnt="57"/>
      <dgm:spPr/>
      <dgm:t>
        <a:bodyPr/>
        <a:lstStyle/>
        <a:p>
          <a:endParaRPr lang="hu-HU"/>
        </a:p>
      </dgm:t>
    </dgm:pt>
    <dgm:pt modelId="{3CE6FFEE-8E8C-4E87-B6D8-6C16EF74B472}" type="pres">
      <dgm:prSet presAssocID="{A7105868-D812-42E1-9406-17FCB34E4128}" presName="hierRoot2" presStyleCnt="0">
        <dgm:presLayoutVars>
          <dgm:hierBranch val="init"/>
        </dgm:presLayoutVars>
      </dgm:prSet>
      <dgm:spPr/>
    </dgm:pt>
    <dgm:pt modelId="{29F299E1-9C64-41C3-A265-BD8D44141AA2}" type="pres">
      <dgm:prSet presAssocID="{A7105868-D812-42E1-9406-17FCB34E4128}" presName="rootComposite" presStyleCnt="0"/>
      <dgm:spPr/>
    </dgm:pt>
    <dgm:pt modelId="{72FB302C-672C-40AA-951D-769002230A45}" type="pres">
      <dgm:prSet presAssocID="{A7105868-D812-42E1-9406-17FCB34E4128}" presName="rootText" presStyleLbl="node4" presStyleIdx="26" presStyleCnt="37">
        <dgm:presLayoutVars>
          <dgm:chPref val="3"/>
        </dgm:presLayoutVars>
      </dgm:prSet>
      <dgm:spPr/>
      <dgm:t>
        <a:bodyPr/>
        <a:lstStyle/>
        <a:p>
          <a:endParaRPr lang="hu-HU"/>
        </a:p>
      </dgm:t>
    </dgm:pt>
    <dgm:pt modelId="{E80F85C6-EB7A-46F8-AD20-6CFF22D4EA38}" type="pres">
      <dgm:prSet presAssocID="{A7105868-D812-42E1-9406-17FCB34E4128}" presName="rootConnector" presStyleLbl="node4" presStyleIdx="26" presStyleCnt="37"/>
      <dgm:spPr/>
      <dgm:t>
        <a:bodyPr/>
        <a:lstStyle/>
        <a:p>
          <a:endParaRPr lang="hu-HU"/>
        </a:p>
      </dgm:t>
    </dgm:pt>
    <dgm:pt modelId="{7C45C310-FAFA-446F-8C14-EE61EED4555A}" type="pres">
      <dgm:prSet presAssocID="{A7105868-D812-42E1-9406-17FCB34E4128}" presName="hierChild4" presStyleCnt="0"/>
      <dgm:spPr/>
    </dgm:pt>
    <dgm:pt modelId="{39DC5D46-BD43-4DF5-AD0D-3F763EF865A1}" type="pres">
      <dgm:prSet presAssocID="{A7105868-D812-42E1-9406-17FCB34E4128}" presName="hierChild5" presStyleCnt="0"/>
      <dgm:spPr/>
    </dgm:pt>
    <dgm:pt modelId="{FC4AB067-1920-45DB-B073-E440059C6471}" type="pres">
      <dgm:prSet presAssocID="{113D2429-3613-4592-8C89-2D1F1DBE4F95}" presName="Name37" presStyleLbl="parChTrans1D4" presStyleIdx="41" presStyleCnt="57"/>
      <dgm:spPr/>
      <dgm:t>
        <a:bodyPr/>
        <a:lstStyle/>
        <a:p>
          <a:endParaRPr lang="hu-HU"/>
        </a:p>
      </dgm:t>
    </dgm:pt>
    <dgm:pt modelId="{3AEBE965-5DBB-47F5-94A2-7BBF558D91ED}" type="pres">
      <dgm:prSet presAssocID="{E55DB73F-9130-452A-AF11-F9441816346A}" presName="hierRoot2" presStyleCnt="0">
        <dgm:presLayoutVars>
          <dgm:hierBranch val="init"/>
        </dgm:presLayoutVars>
      </dgm:prSet>
      <dgm:spPr/>
    </dgm:pt>
    <dgm:pt modelId="{D731C5E9-6C99-42CD-A147-A0E80FCC4B34}" type="pres">
      <dgm:prSet presAssocID="{E55DB73F-9130-452A-AF11-F9441816346A}" presName="rootComposite" presStyleCnt="0"/>
      <dgm:spPr/>
    </dgm:pt>
    <dgm:pt modelId="{E323D8AB-B26F-48C5-9217-3158961FE3B4}" type="pres">
      <dgm:prSet presAssocID="{E55DB73F-9130-452A-AF11-F9441816346A}" presName="rootText" presStyleLbl="node4" presStyleIdx="27" presStyleCnt="37" custScaleY="449210" custLinFactY="100000" custLinFactNeighborX="9743" custLinFactNeighborY="185784">
        <dgm:presLayoutVars>
          <dgm:chPref val="3"/>
        </dgm:presLayoutVars>
      </dgm:prSet>
      <dgm:spPr/>
      <dgm:t>
        <a:bodyPr/>
        <a:lstStyle/>
        <a:p>
          <a:endParaRPr lang="hu-HU"/>
        </a:p>
      </dgm:t>
    </dgm:pt>
    <dgm:pt modelId="{612F5912-691D-4DAC-A8AF-EE17CE403A00}" type="pres">
      <dgm:prSet presAssocID="{E55DB73F-9130-452A-AF11-F9441816346A}" presName="rootConnector" presStyleLbl="node4" presStyleIdx="27" presStyleCnt="37"/>
      <dgm:spPr/>
      <dgm:t>
        <a:bodyPr/>
        <a:lstStyle/>
        <a:p>
          <a:endParaRPr lang="hu-HU"/>
        </a:p>
      </dgm:t>
    </dgm:pt>
    <dgm:pt modelId="{715AF3BA-E80E-4F29-AD35-D92E475F4D0F}" type="pres">
      <dgm:prSet presAssocID="{E55DB73F-9130-452A-AF11-F9441816346A}" presName="hierChild4" presStyleCnt="0"/>
      <dgm:spPr/>
    </dgm:pt>
    <dgm:pt modelId="{5877AF15-2ADF-402F-AA55-5333CAB46362}" type="pres">
      <dgm:prSet presAssocID="{E55DB73F-9130-452A-AF11-F9441816346A}" presName="hierChild5" presStyleCnt="0"/>
      <dgm:spPr/>
    </dgm:pt>
    <dgm:pt modelId="{C011A0EB-60A2-4E94-93E6-21BFBDAE96D0}" type="pres">
      <dgm:prSet presAssocID="{9F82BBF9-DAC2-49EA-955C-D8BB600AEC2A}" presName="hierChild5" presStyleCnt="0"/>
      <dgm:spPr/>
    </dgm:pt>
    <dgm:pt modelId="{C4FA49F6-9F31-4DF9-95D0-B6BA254984D8}" type="pres">
      <dgm:prSet presAssocID="{A4B5AA82-B568-435E-A724-5E0AD09B489C}" presName="Name37" presStyleLbl="parChTrans1D4" presStyleIdx="42" presStyleCnt="57"/>
      <dgm:spPr/>
      <dgm:t>
        <a:bodyPr/>
        <a:lstStyle/>
        <a:p>
          <a:endParaRPr lang="hu-HU"/>
        </a:p>
      </dgm:t>
    </dgm:pt>
    <dgm:pt modelId="{C613A17D-405B-46A7-9C3E-100640290F7B}" type="pres">
      <dgm:prSet presAssocID="{D8738B82-1482-4870-A1E9-6B7AA805388E}" presName="hierRoot2" presStyleCnt="0">
        <dgm:presLayoutVars>
          <dgm:hierBranch val="init"/>
        </dgm:presLayoutVars>
      </dgm:prSet>
      <dgm:spPr/>
    </dgm:pt>
    <dgm:pt modelId="{ABCCB3FF-73F3-4A9B-AC23-74EC50033C15}" type="pres">
      <dgm:prSet presAssocID="{D8738B82-1482-4870-A1E9-6B7AA805388E}" presName="rootComposite" presStyleCnt="0"/>
      <dgm:spPr/>
    </dgm:pt>
    <dgm:pt modelId="{78717F72-9B14-4FDF-BF2A-686E1DB247FA}" type="pres">
      <dgm:prSet presAssocID="{D8738B82-1482-4870-A1E9-6B7AA805388E}" presName="rootText" presStyleLbl="node4" presStyleIdx="28" presStyleCnt="37">
        <dgm:presLayoutVars>
          <dgm:chPref val="3"/>
        </dgm:presLayoutVars>
      </dgm:prSet>
      <dgm:spPr/>
      <dgm:t>
        <a:bodyPr/>
        <a:lstStyle/>
        <a:p>
          <a:endParaRPr lang="hu-HU"/>
        </a:p>
      </dgm:t>
    </dgm:pt>
    <dgm:pt modelId="{469C0E5A-CFB4-4CD9-A1F5-68977ADAB484}" type="pres">
      <dgm:prSet presAssocID="{D8738B82-1482-4870-A1E9-6B7AA805388E}" presName="rootConnector" presStyleLbl="node4" presStyleIdx="28" presStyleCnt="37"/>
      <dgm:spPr/>
      <dgm:t>
        <a:bodyPr/>
        <a:lstStyle/>
        <a:p>
          <a:endParaRPr lang="hu-HU"/>
        </a:p>
      </dgm:t>
    </dgm:pt>
    <dgm:pt modelId="{B3B42230-0B97-4377-A66B-8567FDFC7C1E}" type="pres">
      <dgm:prSet presAssocID="{D8738B82-1482-4870-A1E9-6B7AA805388E}" presName="hierChild4" presStyleCnt="0"/>
      <dgm:spPr/>
    </dgm:pt>
    <dgm:pt modelId="{A2CA3521-2938-4A6F-8FD5-744E8344A6F4}" type="pres">
      <dgm:prSet presAssocID="{D8738B82-1482-4870-A1E9-6B7AA805388E}" presName="hierChild5" presStyleCnt="0"/>
      <dgm:spPr/>
    </dgm:pt>
    <dgm:pt modelId="{D30131D0-F234-40A1-8DC4-5713ABF00C91}" type="pres">
      <dgm:prSet presAssocID="{13439872-0926-48C8-B613-FB1764A5662E}" presName="Name111" presStyleLbl="parChTrans1D4" presStyleIdx="43" presStyleCnt="57"/>
      <dgm:spPr/>
      <dgm:t>
        <a:bodyPr/>
        <a:lstStyle/>
        <a:p>
          <a:endParaRPr lang="hu-HU"/>
        </a:p>
      </dgm:t>
    </dgm:pt>
    <dgm:pt modelId="{DC0C9C36-FCB5-440A-9046-7059B94C85C6}" type="pres">
      <dgm:prSet presAssocID="{9AAC04AD-6D2C-4F6E-8430-B758A3974289}" presName="hierRoot3" presStyleCnt="0">
        <dgm:presLayoutVars>
          <dgm:hierBranch val="init"/>
        </dgm:presLayoutVars>
      </dgm:prSet>
      <dgm:spPr/>
    </dgm:pt>
    <dgm:pt modelId="{7E036CA6-AC82-4B14-971B-D416744B7126}" type="pres">
      <dgm:prSet presAssocID="{9AAC04AD-6D2C-4F6E-8430-B758A3974289}" presName="rootComposite3" presStyleCnt="0"/>
      <dgm:spPr/>
    </dgm:pt>
    <dgm:pt modelId="{E9EEB03C-014B-4F61-866D-073FBD11CE00}" type="pres">
      <dgm:prSet presAssocID="{9AAC04AD-6D2C-4F6E-8430-B758A3974289}" presName="rootText3" presStyleLbl="asst4" presStyleIdx="14" presStyleCnt="18">
        <dgm:presLayoutVars>
          <dgm:chPref val="3"/>
        </dgm:presLayoutVars>
      </dgm:prSet>
      <dgm:spPr/>
      <dgm:t>
        <a:bodyPr/>
        <a:lstStyle/>
        <a:p>
          <a:endParaRPr lang="hu-HU"/>
        </a:p>
      </dgm:t>
    </dgm:pt>
    <dgm:pt modelId="{2D0B401E-A3AF-42F9-B8AE-04753D245563}" type="pres">
      <dgm:prSet presAssocID="{9AAC04AD-6D2C-4F6E-8430-B758A3974289}" presName="rootConnector3" presStyleLbl="asst4" presStyleIdx="14" presStyleCnt="18"/>
      <dgm:spPr/>
      <dgm:t>
        <a:bodyPr/>
        <a:lstStyle/>
        <a:p>
          <a:endParaRPr lang="hu-HU"/>
        </a:p>
      </dgm:t>
    </dgm:pt>
    <dgm:pt modelId="{542B4A5F-640D-4CF6-93F5-610558AA197F}" type="pres">
      <dgm:prSet presAssocID="{9AAC04AD-6D2C-4F6E-8430-B758A3974289}" presName="hierChild6" presStyleCnt="0"/>
      <dgm:spPr/>
    </dgm:pt>
    <dgm:pt modelId="{2F9CB624-9CA0-4D3D-94F4-AD88D7B5F867}" type="pres">
      <dgm:prSet presAssocID="{9AAC04AD-6D2C-4F6E-8430-B758A3974289}" presName="hierChild7" presStyleCnt="0"/>
      <dgm:spPr/>
    </dgm:pt>
    <dgm:pt modelId="{A02D7AC6-062C-4E07-8CAE-449E4FDC2052}" type="pres">
      <dgm:prSet presAssocID="{6A0E182D-B609-43D7-AFB0-48087E36F1EC}" presName="Name111" presStyleLbl="parChTrans1D4" presStyleIdx="44" presStyleCnt="57"/>
      <dgm:spPr/>
      <dgm:t>
        <a:bodyPr/>
        <a:lstStyle/>
        <a:p>
          <a:endParaRPr lang="hu-HU"/>
        </a:p>
      </dgm:t>
    </dgm:pt>
    <dgm:pt modelId="{169D6446-C529-4F26-8E47-F425A7457C07}" type="pres">
      <dgm:prSet presAssocID="{7DC2BDD1-EA60-4543-AD8A-BB08EEC3E835}" presName="hierRoot3" presStyleCnt="0">
        <dgm:presLayoutVars>
          <dgm:hierBranch val="init"/>
        </dgm:presLayoutVars>
      </dgm:prSet>
      <dgm:spPr/>
    </dgm:pt>
    <dgm:pt modelId="{750F8C8D-E73B-4C02-AB02-27DA5D683493}" type="pres">
      <dgm:prSet presAssocID="{7DC2BDD1-EA60-4543-AD8A-BB08EEC3E835}" presName="rootComposite3" presStyleCnt="0"/>
      <dgm:spPr/>
    </dgm:pt>
    <dgm:pt modelId="{0D1A43A2-B0A6-4071-9F98-2D5B15A29A79}" type="pres">
      <dgm:prSet presAssocID="{7DC2BDD1-EA60-4543-AD8A-BB08EEC3E835}" presName="rootText3" presStyleLbl="asst4" presStyleIdx="15" presStyleCnt="18">
        <dgm:presLayoutVars>
          <dgm:chPref val="3"/>
        </dgm:presLayoutVars>
      </dgm:prSet>
      <dgm:spPr/>
      <dgm:t>
        <a:bodyPr/>
        <a:lstStyle/>
        <a:p>
          <a:endParaRPr lang="hu-HU"/>
        </a:p>
      </dgm:t>
    </dgm:pt>
    <dgm:pt modelId="{960AFAA8-6949-47B8-88E1-74CFE0379F85}" type="pres">
      <dgm:prSet presAssocID="{7DC2BDD1-EA60-4543-AD8A-BB08EEC3E835}" presName="rootConnector3" presStyleLbl="asst4" presStyleIdx="15" presStyleCnt="18"/>
      <dgm:spPr/>
      <dgm:t>
        <a:bodyPr/>
        <a:lstStyle/>
        <a:p>
          <a:endParaRPr lang="hu-HU"/>
        </a:p>
      </dgm:t>
    </dgm:pt>
    <dgm:pt modelId="{444A8127-87C4-410F-B65C-7CC68BCD5596}" type="pres">
      <dgm:prSet presAssocID="{7DC2BDD1-EA60-4543-AD8A-BB08EEC3E835}" presName="hierChild6" presStyleCnt="0"/>
      <dgm:spPr/>
    </dgm:pt>
    <dgm:pt modelId="{1984EF12-05C9-41CB-970D-9841DA6008F5}" type="pres">
      <dgm:prSet presAssocID="{7DC2BDD1-EA60-4543-AD8A-BB08EEC3E835}" presName="hierChild7" presStyleCnt="0"/>
      <dgm:spPr/>
    </dgm:pt>
    <dgm:pt modelId="{DE237BB0-4A41-4262-A217-A937AB1973F9}" type="pres">
      <dgm:prSet presAssocID="{5907199A-0AFB-4077-A9A1-1B05A6ACA0FD}" presName="Name111" presStyleLbl="parChTrans1D4" presStyleIdx="45" presStyleCnt="57"/>
      <dgm:spPr/>
      <dgm:t>
        <a:bodyPr/>
        <a:lstStyle/>
        <a:p>
          <a:endParaRPr lang="hu-HU"/>
        </a:p>
      </dgm:t>
    </dgm:pt>
    <dgm:pt modelId="{A4A74A5B-5882-4EAB-83BD-6FCC5E240554}" type="pres">
      <dgm:prSet presAssocID="{18927BCF-3C9B-4E32-85E3-59EAD11F8447}" presName="hierRoot3" presStyleCnt="0">
        <dgm:presLayoutVars>
          <dgm:hierBranch val="init"/>
        </dgm:presLayoutVars>
      </dgm:prSet>
      <dgm:spPr/>
    </dgm:pt>
    <dgm:pt modelId="{6D090D3A-E94B-4957-9BE0-64743AB59F02}" type="pres">
      <dgm:prSet presAssocID="{18927BCF-3C9B-4E32-85E3-59EAD11F8447}" presName="rootComposite3" presStyleCnt="0"/>
      <dgm:spPr/>
    </dgm:pt>
    <dgm:pt modelId="{EB991ABE-009B-4044-A48D-8EAF12B5C61A}" type="pres">
      <dgm:prSet presAssocID="{18927BCF-3C9B-4E32-85E3-59EAD11F8447}" presName="rootText3" presStyleLbl="asst4" presStyleIdx="16" presStyleCnt="18">
        <dgm:presLayoutVars>
          <dgm:chPref val="3"/>
        </dgm:presLayoutVars>
      </dgm:prSet>
      <dgm:spPr/>
      <dgm:t>
        <a:bodyPr/>
        <a:lstStyle/>
        <a:p>
          <a:endParaRPr lang="hu-HU"/>
        </a:p>
      </dgm:t>
    </dgm:pt>
    <dgm:pt modelId="{996411D4-9F41-45AD-9602-E3FA16EBD847}" type="pres">
      <dgm:prSet presAssocID="{18927BCF-3C9B-4E32-85E3-59EAD11F8447}" presName="rootConnector3" presStyleLbl="asst4" presStyleIdx="16" presStyleCnt="18"/>
      <dgm:spPr/>
      <dgm:t>
        <a:bodyPr/>
        <a:lstStyle/>
        <a:p>
          <a:endParaRPr lang="hu-HU"/>
        </a:p>
      </dgm:t>
    </dgm:pt>
    <dgm:pt modelId="{D77EDFC7-6CF2-4188-9F8A-D4A8CFBD3CB8}" type="pres">
      <dgm:prSet presAssocID="{18927BCF-3C9B-4E32-85E3-59EAD11F8447}" presName="hierChild6" presStyleCnt="0"/>
      <dgm:spPr/>
    </dgm:pt>
    <dgm:pt modelId="{AD9DA664-90FD-4AD0-BCD2-7CE555B99150}" type="pres">
      <dgm:prSet presAssocID="{5A85C868-1272-4501-8CC9-26076E49BD2B}" presName="Name37" presStyleLbl="parChTrans1D4" presStyleIdx="46" presStyleCnt="57"/>
      <dgm:spPr/>
      <dgm:t>
        <a:bodyPr/>
        <a:lstStyle/>
        <a:p>
          <a:endParaRPr lang="hu-HU"/>
        </a:p>
      </dgm:t>
    </dgm:pt>
    <dgm:pt modelId="{DC310000-951C-423A-9F3D-1395FE1E3B59}" type="pres">
      <dgm:prSet presAssocID="{3AE3C14F-E43D-4E2B-828E-71609B8AEED6}" presName="hierRoot2" presStyleCnt="0">
        <dgm:presLayoutVars>
          <dgm:hierBranch val="init"/>
        </dgm:presLayoutVars>
      </dgm:prSet>
      <dgm:spPr/>
    </dgm:pt>
    <dgm:pt modelId="{175737A3-7E11-49D3-B21F-343144F4EBC5}" type="pres">
      <dgm:prSet presAssocID="{3AE3C14F-E43D-4E2B-828E-71609B8AEED6}" presName="rootComposite" presStyleCnt="0"/>
      <dgm:spPr/>
    </dgm:pt>
    <dgm:pt modelId="{72ECE667-EEA6-4877-BC98-FABA9CBD2C7F}" type="pres">
      <dgm:prSet presAssocID="{3AE3C14F-E43D-4E2B-828E-71609B8AEED6}" presName="rootText" presStyleLbl="node4" presStyleIdx="29" presStyleCnt="37">
        <dgm:presLayoutVars>
          <dgm:chPref val="3"/>
        </dgm:presLayoutVars>
      </dgm:prSet>
      <dgm:spPr/>
      <dgm:t>
        <a:bodyPr/>
        <a:lstStyle/>
        <a:p>
          <a:endParaRPr lang="hu-HU"/>
        </a:p>
      </dgm:t>
    </dgm:pt>
    <dgm:pt modelId="{8699726A-264D-4100-8DA3-C58B8BAE1370}" type="pres">
      <dgm:prSet presAssocID="{3AE3C14F-E43D-4E2B-828E-71609B8AEED6}" presName="rootConnector" presStyleLbl="node4" presStyleIdx="29" presStyleCnt="37"/>
      <dgm:spPr/>
      <dgm:t>
        <a:bodyPr/>
        <a:lstStyle/>
        <a:p>
          <a:endParaRPr lang="hu-HU"/>
        </a:p>
      </dgm:t>
    </dgm:pt>
    <dgm:pt modelId="{05FAFB3C-450A-4816-9B74-1694C4EAF42F}" type="pres">
      <dgm:prSet presAssocID="{3AE3C14F-E43D-4E2B-828E-71609B8AEED6}" presName="hierChild4" presStyleCnt="0"/>
      <dgm:spPr/>
    </dgm:pt>
    <dgm:pt modelId="{71DD55C1-4F17-45D1-B231-C6EEBB468E49}" type="pres">
      <dgm:prSet presAssocID="{3AE3C14F-E43D-4E2B-828E-71609B8AEED6}" presName="hierChild5" presStyleCnt="0"/>
      <dgm:spPr/>
    </dgm:pt>
    <dgm:pt modelId="{7B8A472F-5518-4AFA-BF3A-6EB3E0AA4DE1}" type="pres">
      <dgm:prSet presAssocID="{8AF94A65-D801-4DB3-BBA1-64CE5C3921ED}" presName="Name37" presStyleLbl="parChTrans1D4" presStyleIdx="47" presStyleCnt="57"/>
      <dgm:spPr/>
      <dgm:t>
        <a:bodyPr/>
        <a:lstStyle/>
        <a:p>
          <a:endParaRPr lang="hu-HU"/>
        </a:p>
      </dgm:t>
    </dgm:pt>
    <dgm:pt modelId="{37160C16-FC1F-4D1F-BD6E-7D9065A7185F}" type="pres">
      <dgm:prSet presAssocID="{EB7D2B9B-BDA3-4289-BFA7-61615904F15A}" presName="hierRoot2" presStyleCnt="0">
        <dgm:presLayoutVars>
          <dgm:hierBranch val="init"/>
        </dgm:presLayoutVars>
      </dgm:prSet>
      <dgm:spPr/>
    </dgm:pt>
    <dgm:pt modelId="{30C51718-CC59-482C-9483-03150914F170}" type="pres">
      <dgm:prSet presAssocID="{EB7D2B9B-BDA3-4289-BFA7-61615904F15A}" presName="rootComposite" presStyleCnt="0"/>
      <dgm:spPr/>
    </dgm:pt>
    <dgm:pt modelId="{B9D335AB-F581-4943-8706-A8746720CA4D}" type="pres">
      <dgm:prSet presAssocID="{EB7D2B9B-BDA3-4289-BFA7-61615904F15A}" presName="rootText" presStyleLbl="node4" presStyleIdx="30" presStyleCnt="37">
        <dgm:presLayoutVars>
          <dgm:chPref val="3"/>
        </dgm:presLayoutVars>
      </dgm:prSet>
      <dgm:spPr/>
      <dgm:t>
        <a:bodyPr/>
        <a:lstStyle/>
        <a:p>
          <a:endParaRPr lang="hu-HU"/>
        </a:p>
      </dgm:t>
    </dgm:pt>
    <dgm:pt modelId="{2D3E0636-376E-43E1-B95A-00C02BDF1F6F}" type="pres">
      <dgm:prSet presAssocID="{EB7D2B9B-BDA3-4289-BFA7-61615904F15A}" presName="rootConnector" presStyleLbl="node4" presStyleIdx="30" presStyleCnt="37"/>
      <dgm:spPr/>
      <dgm:t>
        <a:bodyPr/>
        <a:lstStyle/>
        <a:p>
          <a:endParaRPr lang="hu-HU"/>
        </a:p>
      </dgm:t>
    </dgm:pt>
    <dgm:pt modelId="{E0F0198D-A02B-4BBF-8941-CC5C10C92D67}" type="pres">
      <dgm:prSet presAssocID="{EB7D2B9B-BDA3-4289-BFA7-61615904F15A}" presName="hierChild4" presStyleCnt="0"/>
      <dgm:spPr/>
    </dgm:pt>
    <dgm:pt modelId="{DEE5CFD8-DC0F-4ECC-823E-0DA5BC1BB42A}" type="pres">
      <dgm:prSet presAssocID="{EB7D2B9B-BDA3-4289-BFA7-61615904F15A}" presName="hierChild5" presStyleCnt="0"/>
      <dgm:spPr/>
    </dgm:pt>
    <dgm:pt modelId="{FAE65DDC-3263-41EB-88E7-7401B2BB9160}" type="pres">
      <dgm:prSet presAssocID="{C1CED1F7-AE67-4E24-BD81-871E88DE9669}" presName="Name37" presStyleLbl="parChTrans1D4" presStyleIdx="48" presStyleCnt="57"/>
      <dgm:spPr/>
      <dgm:t>
        <a:bodyPr/>
        <a:lstStyle/>
        <a:p>
          <a:endParaRPr lang="hu-HU"/>
        </a:p>
      </dgm:t>
    </dgm:pt>
    <dgm:pt modelId="{E0962CAD-45B9-407C-95E4-6E7130102180}" type="pres">
      <dgm:prSet presAssocID="{711824A6-3F0C-4AE5-8FC8-14304262E4B4}" presName="hierRoot2" presStyleCnt="0">
        <dgm:presLayoutVars>
          <dgm:hierBranch val="init"/>
        </dgm:presLayoutVars>
      </dgm:prSet>
      <dgm:spPr/>
    </dgm:pt>
    <dgm:pt modelId="{312BE4DF-E81D-4B24-AAA9-26F0E354135D}" type="pres">
      <dgm:prSet presAssocID="{711824A6-3F0C-4AE5-8FC8-14304262E4B4}" presName="rootComposite" presStyleCnt="0"/>
      <dgm:spPr/>
    </dgm:pt>
    <dgm:pt modelId="{29CB3038-C3F0-45CD-943E-692579521A0F}" type="pres">
      <dgm:prSet presAssocID="{711824A6-3F0C-4AE5-8FC8-14304262E4B4}" presName="rootText" presStyleLbl="node4" presStyleIdx="31" presStyleCnt="37">
        <dgm:presLayoutVars>
          <dgm:chPref val="3"/>
        </dgm:presLayoutVars>
      </dgm:prSet>
      <dgm:spPr/>
      <dgm:t>
        <a:bodyPr/>
        <a:lstStyle/>
        <a:p>
          <a:endParaRPr lang="hu-HU"/>
        </a:p>
      </dgm:t>
    </dgm:pt>
    <dgm:pt modelId="{30251188-D55B-4863-AB98-6CE41CBFC9DF}" type="pres">
      <dgm:prSet presAssocID="{711824A6-3F0C-4AE5-8FC8-14304262E4B4}" presName="rootConnector" presStyleLbl="node4" presStyleIdx="31" presStyleCnt="37"/>
      <dgm:spPr/>
      <dgm:t>
        <a:bodyPr/>
        <a:lstStyle/>
        <a:p>
          <a:endParaRPr lang="hu-HU"/>
        </a:p>
      </dgm:t>
    </dgm:pt>
    <dgm:pt modelId="{D3A04AA5-0BF4-418E-B08B-6D218BDB3610}" type="pres">
      <dgm:prSet presAssocID="{711824A6-3F0C-4AE5-8FC8-14304262E4B4}" presName="hierChild4" presStyleCnt="0"/>
      <dgm:spPr/>
    </dgm:pt>
    <dgm:pt modelId="{C9851056-8548-4863-B765-EE1C887FEF16}" type="pres">
      <dgm:prSet presAssocID="{711824A6-3F0C-4AE5-8FC8-14304262E4B4}" presName="hierChild5" presStyleCnt="0"/>
      <dgm:spPr/>
    </dgm:pt>
    <dgm:pt modelId="{DE5BB0DA-3ACB-44E1-A9E1-6034FE39354D}" type="pres">
      <dgm:prSet presAssocID="{EA8CE363-6FC9-442D-BCF8-150D3BF34262}" presName="Name37" presStyleLbl="parChTrans1D4" presStyleIdx="49" presStyleCnt="57"/>
      <dgm:spPr/>
      <dgm:t>
        <a:bodyPr/>
        <a:lstStyle/>
        <a:p>
          <a:endParaRPr lang="hu-HU"/>
        </a:p>
      </dgm:t>
    </dgm:pt>
    <dgm:pt modelId="{97477AFC-3F62-49D4-A2B2-F1FA2BF99133}" type="pres">
      <dgm:prSet presAssocID="{BBE3AFBA-B5B7-406F-B5E3-68158DFEBF07}" presName="hierRoot2" presStyleCnt="0">
        <dgm:presLayoutVars>
          <dgm:hierBranch val="init"/>
        </dgm:presLayoutVars>
      </dgm:prSet>
      <dgm:spPr/>
    </dgm:pt>
    <dgm:pt modelId="{5EB8CC2C-2CB8-4E3B-BE91-12E41C6F403C}" type="pres">
      <dgm:prSet presAssocID="{BBE3AFBA-B5B7-406F-B5E3-68158DFEBF07}" presName="rootComposite" presStyleCnt="0"/>
      <dgm:spPr/>
    </dgm:pt>
    <dgm:pt modelId="{D4876E1C-1151-4933-9B9E-9BAFE01F9B48}" type="pres">
      <dgm:prSet presAssocID="{BBE3AFBA-B5B7-406F-B5E3-68158DFEBF07}" presName="rootText" presStyleLbl="node4" presStyleIdx="32" presStyleCnt="37">
        <dgm:presLayoutVars>
          <dgm:chPref val="3"/>
        </dgm:presLayoutVars>
      </dgm:prSet>
      <dgm:spPr/>
      <dgm:t>
        <a:bodyPr/>
        <a:lstStyle/>
        <a:p>
          <a:endParaRPr lang="hu-HU"/>
        </a:p>
      </dgm:t>
    </dgm:pt>
    <dgm:pt modelId="{1EE4C468-B00B-4465-83A4-817042B92B22}" type="pres">
      <dgm:prSet presAssocID="{BBE3AFBA-B5B7-406F-B5E3-68158DFEBF07}" presName="rootConnector" presStyleLbl="node4" presStyleIdx="32" presStyleCnt="37"/>
      <dgm:spPr/>
      <dgm:t>
        <a:bodyPr/>
        <a:lstStyle/>
        <a:p>
          <a:endParaRPr lang="hu-HU"/>
        </a:p>
      </dgm:t>
    </dgm:pt>
    <dgm:pt modelId="{C21E6C9B-457B-4EFA-86E1-E065AC97E2CB}" type="pres">
      <dgm:prSet presAssocID="{BBE3AFBA-B5B7-406F-B5E3-68158DFEBF07}" presName="hierChild4" presStyleCnt="0"/>
      <dgm:spPr/>
    </dgm:pt>
    <dgm:pt modelId="{9D33951A-F823-414A-BD57-0FA678C88F4C}" type="pres">
      <dgm:prSet presAssocID="{BBE3AFBA-B5B7-406F-B5E3-68158DFEBF07}" presName="hierChild5" presStyleCnt="0"/>
      <dgm:spPr/>
    </dgm:pt>
    <dgm:pt modelId="{F794913D-6E86-4F23-8E90-FE68410E1AC8}" type="pres">
      <dgm:prSet presAssocID="{79FA2C53-604A-40F2-B861-491799D26142}" presName="Name37" presStyleLbl="parChTrans1D4" presStyleIdx="50" presStyleCnt="57"/>
      <dgm:spPr/>
      <dgm:t>
        <a:bodyPr/>
        <a:lstStyle/>
        <a:p>
          <a:endParaRPr lang="hu-HU"/>
        </a:p>
      </dgm:t>
    </dgm:pt>
    <dgm:pt modelId="{19ED4317-9766-44A2-9300-B09B234552E6}" type="pres">
      <dgm:prSet presAssocID="{A529ADF1-6054-4DFD-8921-9CF02A952439}" presName="hierRoot2" presStyleCnt="0">
        <dgm:presLayoutVars>
          <dgm:hierBranch val="init"/>
        </dgm:presLayoutVars>
      </dgm:prSet>
      <dgm:spPr/>
    </dgm:pt>
    <dgm:pt modelId="{426ADC44-64A6-4BCA-9B96-059C841217EF}" type="pres">
      <dgm:prSet presAssocID="{A529ADF1-6054-4DFD-8921-9CF02A952439}" presName="rootComposite" presStyleCnt="0"/>
      <dgm:spPr/>
    </dgm:pt>
    <dgm:pt modelId="{59306E9B-1FFB-4392-BA42-C625D78148C9}" type="pres">
      <dgm:prSet presAssocID="{A529ADF1-6054-4DFD-8921-9CF02A952439}" presName="rootText" presStyleLbl="node4" presStyleIdx="33" presStyleCnt="37" custScaleY="457406">
        <dgm:presLayoutVars>
          <dgm:chPref val="3"/>
        </dgm:presLayoutVars>
      </dgm:prSet>
      <dgm:spPr/>
      <dgm:t>
        <a:bodyPr/>
        <a:lstStyle/>
        <a:p>
          <a:endParaRPr lang="hu-HU"/>
        </a:p>
      </dgm:t>
    </dgm:pt>
    <dgm:pt modelId="{D49A55FE-EFEF-46A8-B882-1ED541945145}" type="pres">
      <dgm:prSet presAssocID="{A529ADF1-6054-4DFD-8921-9CF02A952439}" presName="rootConnector" presStyleLbl="node4" presStyleIdx="33" presStyleCnt="37"/>
      <dgm:spPr/>
      <dgm:t>
        <a:bodyPr/>
        <a:lstStyle/>
        <a:p>
          <a:endParaRPr lang="hu-HU"/>
        </a:p>
      </dgm:t>
    </dgm:pt>
    <dgm:pt modelId="{FDDB5A24-40B8-4DFA-B878-B45220BFD62B}" type="pres">
      <dgm:prSet presAssocID="{A529ADF1-6054-4DFD-8921-9CF02A952439}" presName="hierChild4" presStyleCnt="0"/>
      <dgm:spPr/>
    </dgm:pt>
    <dgm:pt modelId="{2EFA99F0-4FD1-4E05-AEA5-C391390A544D}" type="pres">
      <dgm:prSet presAssocID="{A529ADF1-6054-4DFD-8921-9CF02A952439}" presName="hierChild5" presStyleCnt="0"/>
      <dgm:spPr/>
    </dgm:pt>
    <dgm:pt modelId="{BBCC03F9-7F4B-470D-BE9C-D34F01623D53}" type="pres">
      <dgm:prSet presAssocID="{18927BCF-3C9B-4E32-85E3-59EAD11F8447}" presName="hierChild7" presStyleCnt="0"/>
      <dgm:spPr/>
    </dgm:pt>
    <dgm:pt modelId="{4E9CB348-6EE9-490F-8B90-E8B119EF9159}" type="pres">
      <dgm:prSet presAssocID="{4BF497EB-BD78-47B7-BB55-C705B08E07C6}" presName="Name111" presStyleLbl="parChTrans1D4" presStyleIdx="51" presStyleCnt="57"/>
      <dgm:spPr/>
      <dgm:t>
        <a:bodyPr/>
        <a:lstStyle/>
        <a:p>
          <a:endParaRPr lang="hu-HU"/>
        </a:p>
      </dgm:t>
    </dgm:pt>
    <dgm:pt modelId="{3ED7FB84-73C8-4D7F-B5FC-6BDB20C4C5F9}" type="pres">
      <dgm:prSet presAssocID="{104C54E6-A9DF-4D05-9B90-2B0AA0521DAB}" presName="hierRoot3" presStyleCnt="0">
        <dgm:presLayoutVars>
          <dgm:hierBranch val="init"/>
        </dgm:presLayoutVars>
      </dgm:prSet>
      <dgm:spPr/>
    </dgm:pt>
    <dgm:pt modelId="{C7E7F80D-E90A-4D9B-B496-259942B79167}" type="pres">
      <dgm:prSet presAssocID="{104C54E6-A9DF-4D05-9B90-2B0AA0521DAB}" presName="rootComposite3" presStyleCnt="0"/>
      <dgm:spPr/>
    </dgm:pt>
    <dgm:pt modelId="{979F99CF-E6AC-4A47-B765-9029C69C08A3}" type="pres">
      <dgm:prSet presAssocID="{104C54E6-A9DF-4D05-9B90-2B0AA0521DAB}" presName="rootText3" presStyleLbl="asst4" presStyleIdx="17" presStyleCnt="18">
        <dgm:presLayoutVars>
          <dgm:chPref val="3"/>
        </dgm:presLayoutVars>
      </dgm:prSet>
      <dgm:spPr/>
      <dgm:t>
        <a:bodyPr/>
        <a:lstStyle/>
        <a:p>
          <a:endParaRPr lang="hu-HU"/>
        </a:p>
      </dgm:t>
    </dgm:pt>
    <dgm:pt modelId="{0FD64F37-9FA1-4418-8919-11002F29D191}" type="pres">
      <dgm:prSet presAssocID="{104C54E6-A9DF-4D05-9B90-2B0AA0521DAB}" presName="rootConnector3" presStyleLbl="asst4" presStyleIdx="17" presStyleCnt="18"/>
      <dgm:spPr/>
      <dgm:t>
        <a:bodyPr/>
        <a:lstStyle/>
        <a:p>
          <a:endParaRPr lang="hu-HU"/>
        </a:p>
      </dgm:t>
    </dgm:pt>
    <dgm:pt modelId="{ABE753B3-62D5-4757-801D-C12C26F13034}" type="pres">
      <dgm:prSet presAssocID="{104C54E6-A9DF-4D05-9B90-2B0AA0521DAB}" presName="hierChild6" presStyleCnt="0"/>
      <dgm:spPr/>
    </dgm:pt>
    <dgm:pt modelId="{50DD5157-E597-49EC-9E9F-A090B3CD79E0}" type="pres">
      <dgm:prSet presAssocID="{104C54E6-A9DF-4D05-9B90-2B0AA0521DAB}" presName="hierChild7" presStyleCnt="0"/>
      <dgm:spPr/>
    </dgm:pt>
    <dgm:pt modelId="{DF847F25-E383-4F7E-AA14-1122315279C7}" type="pres">
      <dgm:prSet presAssocID="{C2314657-91BE-43EF-9A89-5CA690C0FFA4}" presName="Name37" presStyleLbl="parChTrans1D4" presStyleIdx="52" presStyleCnt="57"/>
      <dgm:spPr/>
      <dgm:t>
        <a:bodyPr/>
        <a:lstStyle/>
        <a:p>
          <a:endParaRPr lang="hu-HU"/>
        </a:p>
      </dgm:t>
    </dgm:pt>
    <dgm:pt modelId="{BAA572F9-F5C0-4B43-9663-170F1B190F78}" type="pres">
      <dgm:prSet presAssocID="{253303DE-A8AF-4213-A0DD-95CA5D673217}" presName="hierRoot2" presStyleCnt="0">
        <dgm:presLayoutVars>
          <dgm:hierBranch val="init"/>
        </dgm:presLayoutVars>
      </dgm:prSet>
      <dgm:spPr/>
    </dgm:pt>
    <dgm:pt modelId="{D0B7A799-03A6-4740-A766-3CE21EB9752A}" type="pres">
      <dgm:prSet presAssocID="{253303DE-A8AF-4213-A0DD-95CA5D673217}" presName="rootComposite" presStyleCnt="0"/>
      <dgm:spPr/>
    </dgm:pt>
    <dgm:pt modelId="{18D25A6A-6916-4400-8273-67A1576882AF}" type="pres">
      <dgm:prSet presAssocID="{253303DE-A8AF-4213-A0DD-95CA5D673217}" presName="rootText" presStyleLbl="node4" presStyleIdx="34" presStyleCnt="37">
        <dgm:presLayoutVars>
          <dgm:chPref val="3"/>
        </dgm:presLayoutVars>
      </dgm:prSet>
      <dgm:spPr/>
      <dgm:t>
        <a:bodyPr/>
        <a:lstStyle/>
        <a:p>
          <a:endParaRPr lang="hu-HU"/>
        </a:p>
      </dgm:t>
    </dgm:pt>
    <dgm:pt modelId="{FC22FB8B-28D5-47DE-93CA-1C69CAE429CC}" type="pres">
      <dgm:prSet presAssocID="{253303DE-A8AF-4213-A0DD-95CA5D673217}" presName="rootConnector" presStyleLbl="node4" presStyleIdx="34" presStyleCnt="37"/>
      <dgm:spPr/>
      <dgm:t>
        <a:bodyPr/>
        <a:lstStyle/>
        <a:p>
          <a:endParaRPr lang="hu-HU"/>
        </a:p>
      </dgm:t>
    </dgm:pt>
    <dgm:pt modelId="{7F4BC122-518E-4146-8D95-F41765D603C9}" type="pres">
      <dgm:prSet presAssocID="{253303DE-A8AF-4213-A0DD-95CA5D673217}" presName="hierChild4" presStyleCnt="0"/>
      <dgm:spPr/>
    </dgm:pt>
    <dgm:pt modelId="{D4EF2810-ADDD-4694-B95E-4D2744E32329}" type="pres">
      <dgm:prSet presAssocID="{1DE19CE2-0DA9-49E0-88D6-C80B7D7BBA9C}" presName="Name37" presStyleLbl="parChTrans1D4" presStyleIdx="53" presStyleCnt="57"/>
      <dgm:spPr/>
      <dgm:t>
        <a:bodyPr/>
        <a:lstStyle/>
        <a:p>
          <a:endParaRPr lang="hu-HU"/>
        </a:p>
      </dgm:t>
    </dgm:pt>
    <dgm:pt modelId="{CEDB9C38-2F65-45F7-A172-436361CE3896}" type="pres">
      <dgm:prSet presAssocID="{DB367EC3-3C20-41DB-B64C-814FD4F3E36D}" presName="hierRoot2" presStyleCnt="0">
        <dgm:presLayoutVars>
          <dgm:hierBranch val="init"/>
        </dgm:presLayoutVars>
      </dgm:prSet>
      <dgm:spPr/>
    </dgm:pt>
    <dgm:pt modelId="{BFA03626-7C01-4574-9A8C-3A14DEBB1CFA}" type="pres">
      <dgm:prSet presAssocID="{DB367EC3-3C20-41DB-B64C-814FD4F3E36D}" presName="rootComposite" presStyleCnt="0"/>
      <dgm:spPr/>
    </dgm:pt>
    <dgm:pt modelId="{3FCACEB0-3C74-47F1-BCED-9C5F2A756CDC}" type="pres">
      <dgm:prSet presAssocID="{DB367EC3-3C20-41DB-B64C-814FD4F3E36D}" presName="rootText" presStyleLbl="node4" presStyleIdx="35" presStyleCnt="37">
        <dgm:presLayoutVars>
          <dgm:chPref val="3"/>
        </dgm:presLayoutVars>
      </dgm:prSet>
      <dgm:spPr/>
      <dgm:t>
        <a:bodyPr/>
        <a:lstStyle/>
        <a:p>
          <a:endParaRPr lang="hu-HU"/>
        </a:p>
      </dgm:t>
    </dgm:pt>
    <dgm:pt modelId="{BFF6A52D-E4A1-4629-BD42-68A1D8A9419E}" type="pres">
      <dgm:prSet presAssocID="{DB367EC3-3C20-41DB-B64C-814FD4F3E36D}" presName="rootConnector" presStyleLbl="node4" presStyleIdx="35" presStyleCnt="37"/>
      <dgm:spPr/>
      <dgm:t>
        <a:bodyPr/>
        <a:lstStyle/>
        <a:p>
          <a:endParaRPr lang="hu-HU"/>
        </a:p>
      </dgm:t>
    </dgm:pt>
    <dgm:pt modelId="{FE7494E2-9EDA-48AB-8FF8-91ADFCC4D923}" type="pres">
      <dgm:prSet presAssocID="{DB367EC3-3C20-41DB-B64C-814FD4F3E36D}" presName="hierChild4" presStyleCnt="0"/>
      <dgm:spPr/>
    </dgm:pt>
    <dgm:pt modelId="{F7DC7AF7-A49E-49FA-B07D-2B76210B37D1}" type="pres">
      <dgm:prSet presAssocID="{DB367EC3-3C20-41DB-B64C-814FD4F3E36D}" presName="hierChild5" presStyleCnt="0"/>
      <dgm:spPr/>
    </dgm:pt>
    <dgm:pt modelId="{6520B17D-4537-428C-9A66-FE5C1A8586D0}" type="pres">
      <dgm:prSet presAssocID="{FCCCF218-B7E0-40C9-AEB3-220A2541DB01}" presName="Name37" presStyleLbl="parChTrans1D4" presStyleIdx="54" presStyleCnt="57"/>
      <dgm:spPr/>
      <dgm:t>
        <a:bodyPr/>
        <a:lstStyle/>
        <a:p>
          <a:endParaRPr lang="hu-HU"/>
        </a:p>
      </dgm:t>
    </dgm:pt>
    <dgm:pt modelId="{CFBD88F3-AF26-40FD-897A-4B22C4D7CA88}" type="pres">
      <dgm:prSet presAssocID="{B527D896-9432-445E-BA05-DEB2678A7393}" presName="hierRoot2" presStyleCnt="0">
        <dgm:presLayoutVars>
          <dgm:hierBranch val="init"/>
        </dgm:presLayoutVars>
      </dgm:prSet>
      <dgm:spPr/>
    </dgm:pt>
    <dgm:pt modelId="{9493D46A-2270-4F0F-949D-A3D01CB5DCF9}" type="pres">
      <dgm:prSet presAssocID="{B527D896-9432-445E-BA05-DEB2678A7393}" presName="rootComposite" presStyleCnt="0"/>
      <dgm:spPr/>
    </dgm:pt>
    <dgm:pt modelId="{74DBA846-E668-43BF-8A0F-4D5922EB9A97}" type="pres">
      <dgm:prSet presAssocID="{B527D896-9432-445E-BA05-DEB2678A7393}" presName="rootText" presStyleLbl="node4" presStyleIdx="36" presStyleCnt="37" custScaleY="457405" custLinFactY="317707" custLinFactNeighborX="937" custLinFactNeighborY="400000">
        <dgm:presLayoutVars>
          <dgm:chPref val="3"/>
        </dgm:presLayoutVars>
      </dgm:prSet>
      <dgm:spPr/>
      <dgm:t>
        <a:bodyPr/>
        <a:lstStyle/>
        <a:p>
          <a:endParaRPr lang="hu-HU"/>
        </a:p>
      </dgm:t>
    </dgm:pt>
    <dgm:pt modelId="{5BAA1130-D251-4A1C-89D5-6870F7AAE6EB}" type="pres">
      <dgm:prSet presAssocID="{B527D896-9432-445E-BA05-DEB2678A7393}" presName="rootConnector" presStyleLbl="node4" presStyleIdx="36" presStyleCnt="37"/>
      <dgm:spPr/>
      <dgm:t>
        <a:bodyPr/>
        <a:lstStyle/>
        <a:p>
          <a:endParaRPr lang="hu-HU"/>
        </a:p>
      </dgm:t>
    </dgm:pt>
    <dgm:pt modelId="{746CD68A-A826-4CF6-A03B-F229CFF1ECC8}" type="pres">
      <dgm:prSet presAssocID="{B527D896-9432-445E-BA05-DEB2678A7393}" presName="hierChild4" presStyleCnt="0"/>
      <dgm:spPr/>
    </dgm:pt>
    <dgm:pt modelId="{0C826D04-A7D4-4CE3-9C6C-978A10127DB4}" type="pres">
      <dgm:prSet presAssocID="{B527D896-9432-445E-BA05-DEB2678A7393}" presName="hierChild5" presStyleCnt="0"/>
      <dgm:spPr/>
    </dgm:pt>
    <dgm:pt modelId="{66B92575-59A4-4D2C-81A4-7CFFEDC92179}" type="pres">
      <dgm:prSet presAssocID="{253303DE-A8AF-4213-A0DD-95CA5D673217}" presName="hierChild5" presStyleCnt="0"/>
      <dgm:spPr/>
    </dgm:pt>
    <dgm:pt modelId="{21F8DDD1-4243-4FEB-A79D-82CC4000C8B7}" type="pres">
      <dgm:prSet presAssocID="{381E945A-E538-4F8F-804E-CCE4152BDD0D}" presName="hierChild5" presStyleCnt="0"/>
      <dgm:spPr/>
    </dgm:pt>
    <dgm:pt modelId="{C4AD1D6C-347B-457B-8075-5DF488C433CE}" type="pres">
      <dgm:prSet presAssocID="{F6BF2E6B-1502-41CE-9F04-8E22C0C67A76}" presName="Name111" presStyleLbl="parChTrans1D4" presStyleIdx="55" presStyleCnt="57"/>
      <dgm:spPr/>
      <dgm:t>
        <a:bodyPr/>
        <a:lstStyle/>
        <a:p>
          <a:endParaRPr lang="hu-HU"/>
        </a:p>
      </dgm:t>
    </dgm:pt>
    <dgm:pt modelId="{04198AF9-6D2B-4EAE-8A40-2EEEA4268AA0}" type="pres">
      <dgm:prSet presAssocID="{D9D22E08-A781-44C1-8E23-5FAF7538F198}" presName="hierRoot3" presStyleCnt="0">
        <dgm:presLayoutVars>
          <dgm:hierBranch val="init"/>
        </dgm:presLayoutVars>
      </dgm:prSet>
      <dgm:spPr/>
    </dgm:pt>
    <dgm:pt modelId="{FDEF666E-57B0-481E-8519-B26371BF7E4C}" type="pres">
      <dgm:prSet presAssocID="{D9D22E08-A781-44C1-8E23-5FAF7538F198}" presName="rootComposite3" presStyleCnt="0"/>
      <dgm:spPr/>
    </dgm:pt>
    <dgm:pt modelId="{D5795914-3E49-4452-9B20-367047119859}" type="pres">
      <dgm:prSet presAssocID="{D9D22E08-A781-44C1-8E23-5FAF7538F198}" presName="rootText3" presStyleLbl="asst3" presStyleIdx="0" presStyleCnt="2">
        <dgm:presLayoutVars>
          <dgm:chPref val="3"/>
        </dgm:presLayoutVars>
      </dgm:prSet>
      <dgm:spPr/>
      <dgm:t>
        <a:bodyPr/>
        <a:lstStyle/>
        <a:p>
          <a:endParaRPr lang="hu-HU"/>
        </a:p>
      </dgm:t>
    </dgm:pt>
    <dgm:pt modelId="{CF39D0C2-7A95-4A79-9D8A-7A2647D86CF4}" type="pres">
      <dgm:prSet presAssocID="{D9D22E08-A781-44C1-8E23-5FAF7538F198}" presName="rootConnector3" presStyleLbl="asst3" presStyleIdx="0" presStyleCnt="2"/>
      <dgm:spPr/>
      <dgm:t>
        <a:bodyPr/>
        <a:lstStyle/>
        <a:p>
          <a:endParaRPr lang="hu-HU"/>
        </a:p>
      </dgm:t>
    </dgm:pt>
    <dgm:pt modelId="{550F5466-ED02-4460-BEBD-D1E74EAF4ED3}" type="pres">
      <dgm:prSet presAssocID="{D9D22E08-A781-44C1-8E23-5FAF7538F198}" presName="hierChild6" presStyleCnt="0"/>
      <dgm:spPr/>
    </dgm:pt>
    <dgm:pt modelId="{910C4A69-9366-4E4E-AF59-009E7A3811CC}" type="pres">
      <dgm:prSet presAssocID="{D9D22E08-A781-44C1-8E23-5FAF7538F198}" presName="hierChild7" presStyleCnt="0"/>
      <dgm:spPr/>
    </dgm:pt>
    <dgm:pt modelId="{B11AE3E8-EFCB-48B9-BC26-5F9DB969F632}" type="pres">
      <dgm:prSet presAssocID="{20D31D03-2A95-4C93-AC10-C5D65B29BFFE}" presName="Name111" presStyleLbl="parChTrans1D4" presStyleIdx="56" presStyleCnt="57"/>
      <dgm:spPr/>
      <dgm:t>
        <a:bodyPr/>
        <a:lstStyle/>
        <a:p>
          <a:endParaRPr lang="hu-HU"/>
        </a:p>
      </dgm:t>
    </dgm:pt>
    <dgm:pt modelId="{9B771374-89E9-4DEE-8D87-81DFCA8256B7}" type="pres">
      <dgm:prSet presAssocID="{11FA7340-B554-4749-A8E4-4B5C812E0456}" presName="hierRoot3" presStyleCnt="0">
        <dgm:presLayoutVars>
          <dgm:hierBranch val="init"/>
        </dgm:presLayoutVars>
      </dgm:prSet>
      <dgm:spPr/>
    </dgm:pt>
    <dgm:pt modelId="{4E65FEB4-2349-476D-ABF8-2DE7420351DE}" type="pres">
      <dgm:prSet presAssocID="{11FA7340-B554-4749-A8E4-4B5C812E0456}" presName="rootComposite3" presStyleCnt="0"/>
      <dgm:spPr/>
    </dgm:pt>
    <dgm:pt modelId="{0A20DDD6-5ACF-4DDE-B64F-6C7C62F2D4AB}" type="pres">
      <dgm:prSet presAssocID="{11FA7340-B554-4749-A8E4-4B5C812E0456}" presName="rootText3" presStyleLbl="asst3" presStyleIdx="1" presStyleCnt="2">
        <dgm:presLayoutVars>
          <dgm:chPref val="3"/>
        </dgm:presLayoutVars>
      </dgm:prSet>
      <dgm:spPr/>
      <dgm:t>
        <a:bodyPr/>
        <a:lstStyle/>
        <a:p>
          <a:endParaRPr lang="hu-HU"/>
        </a:p>
      </dgm:t>
    </dgm:pt>
    <dgm:pt modelId="{158327EF-C837-4D25-A01C-BBC2249E58E7}" type="pres">
      <dgm:prSet presAssocID="{11FA7340-B554-4749-A8E4-4B5C812E0456}" presName="rootConnector3" presStyleLbl="asst3" presStyleIdx="1" presStyleCnt="2"/>
      <dgm:spPr/>
      <dgm:t>
        <a:bodyPr/>
        <a:lstStyle/>
        <a:p>
          <a:endParaRPr lang="hu-HU"/>
        </a:p>
      </dgm:t>
    </dgm:pt>
    <dgm:pt modelId="{B0530F74-FA81-45E0-B6F9-087D35AC4413}" type="pres">
      <dgm:prSet presAssocID="{11FA7340-B554-4749-A8E4-4B5C812E0456}" presName="hierChild6" presStyleCnt="0"/>
      <dgm:spPr/>
    </dgm:pt>
    <dgm:pt modelId="{8128772C-BD41-404E-811A-CACA506A0550}" type="pres">
      <dgm:prSet presAssocID="{11FA7340-B554-4749-A8E4-4B5C812E0456}" presName="hierChild7" presStyleCnt="0"/>
      <dgm:spPr/>
    </dgm:pt>
    <dgm:pt modelId="{AFCE7A8C-7C41-47B7-918E-D64D2E888530}" type="pres">
      <dgm:prSet presAssocID="{802C9403-BC3F-4951-A99C-62E177431B56}" presName="hierChild5" presStyleCnt="0"/>
      <dgm:spPr/>
    </dgm:pt>
    <dgm:pt modelId="{AE029339-0287-4256-8F5C-FAE8079E3EE2}" type="pres">
      <dgm:prSet presAssocID="{8B6FE3F6-7497-40AF-B8E1-CED52B79E2A6}" presName="hierChild3" presStyleCnt="0"/>
      <dgm:spPr/>
    </dgm:pt>
    <dgm:pt modelId="{E659FF4E-E8C2-46F7-8FAE-B275C6F05971}" type="pres">
      <dgm:prSet presAssocID="{FAD2101A-3DFA-45DE-A939-6B53ECC4B3F5}" presName="Name111" presStyleLbl="parChTrans1D2" presStyleIdx="1" presStyleCnt="3"/>
      <dgm:spPr/>
      <dgm:t>
        <a:bodyPr/>
        <a:lstStyle/>
        <a:p>
          <a:endParaRPr lang="hu-HU"/>
        </a:p>
      </dgm:t>
    </dgm:pt>
    <dgm:pt modelId="{3F0FB82E-978C-4E66-82D1-AB267FB44DBD}" type="pres">
      <dgm:prSet presAssocID="{12F03210-D65E-4F49-81AF-5B86EA7946E8}" presName="hierRoot3" presStyleCnt="0">
        <dgm:presLayoutVars>
          <dgm:hierBranch val="init"/>
        </dgm:presLayoutVars>
      </dgm:prSet>
      <dgm:spPr/>
    </dgm:pt>
    <dgm:pt modelId="{2A4FC507-B3D3-4D80-AFC5-DEC7BE9FC7EB}" type="pres">
      <dgm:prSet presAssocID="{12F03210-D65E-4F49-81AF-5B86EA7946E8}" presName="rootComposite3" presStyleCnt="0"/>
      <dgm:spPr/>
    </dgm:pt>
    <dgm:pt modelId="{3274B2DC-7D2C-4812-B9F7-A0EC8A7D282A}" type="pres">
      <dgm:prSet presAssocID="{12F03210-D65E-4F49-81AF-5B86EA7946E8}" presName="rootText3" presStyleLbl="asst1" presStyleIdx="0" presStyleCnt="2" custScaleX="125303">
        <dgm:presLayoutVars>
          <dgm:chPref val="3"/>
        </dgm:presLayoutVars>
      </dgm:prSet>
      <dgm:spPr/>
      <dgm:t>
        <a:bodyPr/>
        <a:lstStyle/>
        <a:p>
          <a:endParaRPr lang="hu-HU"/>
        </a:p>
      </dgm:t>
    </dgm:pt>
    <dgm:pt modelId="{EB6D9F3A-07CC-4626-B3D0-4E312ADC8DD6}" type="pres">
      <dgm:prSet presAssocID="{12F03210-D65E-4F49-81AF-5B86EA7946E8}" presName="rootConnector3" presStyleLbl="asst1" presStyleIdx="0" presStyleCnt="2"/>
      <dgm:spPr/>
      <dgm:t>
        <a:bodyPr/>
        <a:lstStyle/>
        <a:p>
          <a:endParaRPr lang="hu-HU"/>
        </a:p>
      </dgm:t>
    </dgm:pt>
    <dgm:pt modelId="{E8F49117-F8B9-4547-96D6-852BB18DD385}" type="pres">
      <dgm:prSet presAssocID="{12F03210-D65E-4F49-81AF-5B86EA7946E8}" presName="hierChild6" presStyleCnt="0"/>
      <dgm:spPr/>
    </dgm:pt>
    <dgm:pt modelId="{94ADD7DF-EBE7-46CE-9B87-D3CDF662F285}" type="pres">
      <dgm:prSet presAssocID="{12F03210-D65E-4F49-81AF-5B86EA7946E8}" presName="hierChild7" presStyleCnt="0"/>
      <dgm:spPr/>
    </dgm:pt>
    <dgm:pt modelId="{8DF59F5E-8EC3-470F-AD87-E21D2313E5B1}" type="pres">
      <dgm:prSet presAssocID="{BBA797CA-848D-4CD2-B231-B9F8299F5580}" presName="Name111" presStyleLbl="parChTrans1D2" presStyleIdx="2" presStyleCnt="3"/>
      <dgm:spPr/>
      <dgm:t>
        <a:bodyPr/>
        <a:lstStyle/>
        <a:p>
          <a:endParaRPr lang="hu-HU"/>
        </a:p>
      </dgm:t>
    </dgm:pt>
    <dgm:pt modelId="{81140EF1-9283-47F0-9358-370101BE730F}" type="pres">
      <dgm:prSet presAssocID="{0F74B75B-38C6-4973-B31C-92B9978E47E5}" presName="hierRoot3" presStyleCnt="0">
        <dgm:presLayoutVars>
          <dgm:hierBranch val="init"/>
        </dgm:presLayoutVars>
      </dgm:prSet>
      <dgm:spPr/>
    </dgm:pt>
    <dgm:pt modelId="{DE28A0D6-FA74-49AC-B989-B7646B1E667F}" type="pres">
      <dgm:prSet presAssocID="{0F74B75B-38C6-4973-B31C-92B9978E47E5}" presName="rootComposite3" presStyleCnt="0"/>
      <dgm:spPr/>
    </dgm:pt>
    <dgm:pt modelId="{1D41B3F5-7FC6-4F7D-9C96-04A5AFCBC2CF}" type="pres">
      <dgm:prSet presAssocID="{0F74B75B-38C6-4973-B31C-92B9978E47E5}" presName="rootText3" presStyleLbl="asst1" presStyleIdx="1" presStyleCnt="2">
        <dgm:presLayoutVars>
          <dgm:chPref val="3"/>
        </dgm:presLayoutVars>
      </dgm:prSet>
      <dgm:spPr/>
      <dgm:t>
        <a:bodyPr/>
        <a:lstStyle/>
        <a:p>
          <a:endParaRPr lang="hu-HU"/>
        </a:p>
      </dgm:t>
    </dgm:pt>
    <dgm:pt modelId="{BE6D8EC2-72A1-4298-BCE4-E860003F2013}" type="pres">
      <dgm:prSet presAssocID="{0F74B75B-38C6-4973-B31C-92B9978E47E5}" presName="rootConnector3" presStyleLbl="asst1" presStyleIdx="1" presStyleCnt="2"/>
      <dgm:spPr/>
      <dgm:t>
        <a:bodyPr/>
        <a:lstStyle/>
        <a:p>
          <a:endParaRPr lang="hu-HU"/>
        </a:p>
      </dgm:t>
    </dgm:pt>
    <dgm:pt modelId="{D743ABCE-B0AD-4868-A844-09F5CF8F3603}" type="pres">
      <dgm:prSet presAssocID="{0F74B75B-38C6-4973-B31C-92B9978E47E5}" presName="hierChild6" presStyleCnt="0"/>
      <dgm:spPr/>
    </dgm:pt>
    <dgm:pt modelId="{F93E4B90-AB55-45A0-9EAC-B898597A8468}" type="pres">
      <dgm:prSet presAssocID="{0F74B75B-38C6-4973-B31C-92B9978E47E5}" presName="hierChild7" presStyleCnt="0"/>
      <dgm:spPr/>
    </dgm:pt>
  </dgm:ptLst>
  <dgm:cxnLst>
    <dgm:cxn modelId="{E3B262D9-F1CC-40F7-A0F3-22D8644F37FF}" srcId="{3C0C8BC0-0A41-4139-8C9B-D8A959187389}" destId="{9CE0EA75-4E59-49CF-899A-B23AAE456B1B}" srcOrd="0" destOrd="0" parTransId="{2DC899A3-670C-41EA-94AB-46CE1238FE43}" sibTransId="{197D3E1C-A168-4FA9-A76D-282D698405A4}"/>
    <dgm:cxn modelId="{3B170159-2743-46D4-9462-5540E540251E}" srcId="{D5BBED53-2AFE-47D0-8336-242E57A7637E}" destId="{EB306436-9D52-4B43-B8FA-593254763FC2}" srcOrd="5" destOrd="0" parTransId="{92D2DEFF-1881-4A86-9021-379906CB13CC}" sibTransId="{C7BEA36A-906E-4F6F-A23C-AF7C1E353287}"/>
    <dgm:cxn modelId="{D7CF61B4-8AA1-4816-B7A2-D6E757E33769}" type="presOf" srcId="{E149EA9C-C028-479B-A0B7-BDB9EEB50287}" destId="{CBA8F2AF-CFE1-46C2-B440-12D0AB2B8E70}" srcOrd="1" destOrd="0" presId="urn:microsoft.com/office/officeart/2005/8/layout/orgChart1"/>
    <dgm:cxn modelId="{7D30CD3C-ECFE-496F-A26F-666DE0AB651A}" type="presOf" srcId="{2B521F1A-9785-4043-8BB4-26ECE8327B45}" destId="{38BC63E8-3782-4451-9C47-158A99FAE619}" srcOrd="1" destOrd="0" presId="urn:microsoft.com/office/officeart/2005/8/layout/orgChart1"/>
    <dgm:cxn modelId="{6EEF8074-CBBD-4F02-A9DC-D29D4C4B4282}" type="presOf" srcId="{B408711F-8BCB-483E-AE77-66A2ADAFDA39}" destId="{82DBFF5E-CEC2-4781-879B-5856CE3725C7}" srcOrd="0" destOrd="0" presId="urn:microsoft.com/office/officeart/2005/8/layout/orgChart1"/>
    <dgm:cxn modelId="{30741398-BD78-4B64-A709-F7148D74505F}" type="presOf" srcId="{1DE19CE2-0DA9-49E0-88D6-C80B7D7BBA9C}" destId="{D4EF2810-ADDD-4694-B95E-4D2744E32329}" srcOrd="0" destOrd="0" presId="urn:microsoft.com/office/officeart/2005/8/layout/orgChart1"/>
    <dgm:cxn modelId="{BC02B276-2A10-4C2B-9C91-583784F0A0B6}" srcId="{253303DE-A8AF-4213-A0DD-95CA5D673217}" destId="{DB367EC3-3C20-41DB-B64C-814FD4F3E36D}" srcOrd="0" destOrd="0" parTransId="{1DE19CE2-0DA9-49E0-88D6-C80B7D7BBA9C}" sibTransId="{2AFFFCDD-CFFB-4AFA-B5B8-110C84BB0E46}"/>
    <dgm:cxn modelId="{E5CA76C6-94BB-4564-BC2D-5F98D46E8B22}" type="presOf" srcId="{A5CFBF91-242B-43A1-B5DD-2391AECC06D9}" destId="{EFE931CA-C474-4818-807E-466F21847794}" srcOrd="1" destOrd="0" presId="urn:microsoft.com/office/officeart/2005/8/layout/orgChart1"/>
    <dgm:cxn modelId="{2C413806-6DA8-472D-AFC5-9C3AEF651BE3}" type="presOf" srcId="{EB7D2B9B-BDA3-4289-BFA7-61615904F15A}" destId="{B9D335AB-F581-4943-8706-A8746720CA4D}" srcOrd="0" destOrd="0" presId="urn:microsoft.com/office/officeart/2005/8/layout/orgChart1"/>
    <dgm:cxn modelId="{900E12A6-3C25-4334-92C5-04B350E41D08}" type="presOf" srcId="{EA8CE363-6FC9-442D-BCF8-150D3BF34262}" destId="{DE5BB0DA-3ACB-44E1-A9E1-6034FE39354D}" srcOrd="0" destOrd="0" presId="urn:microsoft.com/office/officeart/2005/8/layout/orgChart1"/>
    <dgm:cxn modelId="{595AE3C3-45EB-4DA5-B83F-E0F3FBE14099}" type="presOf" srcId="{B57BA5E3-1DA8-4E73-A17D-6ACA5CA0CF8C}" destId="{0A8906DA-03FD-499D-93AF-C91C3C918BA1}" srcOrd="0" destOrd="0" presId="urn:microsoft.com/office/officeart/2005/8/layout/orgChart1"/>
    <dgm:cxn modelId="{D34657CE-4AAF-47E4-A930-4CD16A4492B2}" type="presOf" srcId="{9CE0EA75-4E59-49CF-899A-B23AAE456B1B}" destId="{6EB4047C-D288-408C-93E4-7D2F3684727E}" srcOrd="0" destOrd="0" presId="urn:microsoft.com/office/officeart/2005/8/layout/orgChart1"/>
    <dgm:cxn modelId="{35C4C2F9-4474-469E-9A77-294DB1A68D98}" type="presOf" srcId="{461C0B9D-3D08-4F2B-87B8-E579B8991463}" destId="{3874EA6B-1E6A-41FC-94B7-B38725D64321}" srcOrd="1" destOrd="0" presId="urn:microsoft.com/office/officeart/2005/8/layout/orgChart1"/>
    <dgm:cxn modelId="{4B6521F7-A140-461C-9149-D4FE97D22ABF}" srcId="{381E945A-E538-4F8F-804E-CCE4152BDD0D}" destId="{83AAE454-E406-40DD-B626-5409D348967E}" srcOrd="2" destOrd="0" parTransId="{7FF18666-5C79-4097-9923-69B664A7C1CE}" sibTransId="{5DF49F7C-50EC-4A19-A95D-EE426BC00A81}"/>
    <dgm:cxn modelId="{18348479-8920-4B22-B6D1-080075529748}" type="presOf" srcId="{253303DE-A8AF-4213-A0DD-95CA5D673217}" destId="{FC22FB8B-28D5-47DE-93CA-1C69CAE429CC}" srcOrd="1" destOrd="0" presId="urn:microsoft.com/office/officeart/2005/8/layout/orgChart1"/>
    <dgm:cxn modelId="{211BA345-F57D-4765-A771-F71E56188E82}" srcId="{D5BBED53-2AFE-47D0-8336-242E57A7637E}" destId="{AEDFC5B3-9400-45C2-AC37-83F0DDB39A01}" srcOrd="0" destOrd="0" parTransId="{B408711F-8BCB-483E-AE77-66A2ADAFDA39}" sibTransId="{05023DE4-6519-4B96-8080-380A6852191A}"/>
    <dgm:cxn modelId="{77AB39CA-E3EB-4E29-97AC-11D851EEE937}" type="presOf" srcId="{A4B5AA82-B568-435E-A724-5E0AD09B489C}" destId="{C4FA49F6-9F31-4DF9-95D0-B6BA254984D8}" srcOrd="0" destOrd="0" presId="urn:microsoft.com/office/officeart/2005/8/layout/orgChart1"/>
    <dgm:cxn modelId="{A559A629-72D4-412A-8313-5BE590DC0704}" type="presOf" srcId="{802C9403-BC3F-4951-A99C-62E177431B56}" destId="{4606BAE7-6776-44F4-91EF-2971AED04263}" srcOrd="0" destOrd="0" presId="urn:microsoft.com/office/officeart/2005/8/layout/orgChart1"/>
    <dgm:cxn modelId="{EEBC91CF-7DED-465E-B96F-A8C44358DE35}" type="presOf" srcId="{7DC2BDD1-EA60-4543-AD8A-BB08EEC3E835}" destId="{960AFAA8-6949-47B8-88E1-74CFE0379F85}" srcOrd="1" destOrd="0" presId="urn:microsoft.com/office/officeart/2005/8/layout/orgChart1"/>
    <dgm:cxn modelId="{5E6A881F-5801-48C0-87F7-5B9D19E35843}" srcId="{9F82BBF9-DAC2-49EA-955C-D8BB600AEC2A}" destId="{D0EAE454-0810-4AB2-BE62-E0F63D543275}" srcOrd="1" destOrd="0" parTransId="{6D94A764-B891-4D7E-90BF-BE25B48A1F74}" sibTransId="{E81FED1E-941F-4BA5-B8CA-5E8F5F1986A5}"/>
    <dgm:cxn modelId="{E5287689-0C74-4C5D-9065-F0A3DC422727}" srcId="{D8738B82-1482-4870-A1E9-6B7AA805388E}" destId="{9AAC04AD-6D2C-4F6E-8430-B758A3974289}" srcOrd="0" destOrd="0" parTransId="{13439872-0926-48C8-B613-FB1764A5662E}" sibTransId="{73A4A15A-F317-4311-B3A4-E82031B92D65}"/>
    <dgm:cxn modelId="{0AAC25CD-6218-4A2C-A4C7-E75EAF69F953}" type="presOf" srcId="{104C54E6-A9DF-4D05-9B90-2B0AA0521DAB}" destId="{979F99CF-E6AC-4A47-B765-9029C69C08A3}" srcOrd="0" destOrd="0" presId="urn:microsoft.com/office/officeart/2005/8/layout/orgChart1"/>
    <dgm:cxn modelId="{AE5FE924-8885-46A0-B304-E612E7922192}" type="presOf" srcId="{3DE781B4-688E-46C2-AE82-1EA9D78BBD22}" destId="{E0FD47B6-BF04-4D31-9D94-E197B3BE01EF}" srcOrd="0" destOrd="0" presId="urn:microsoft.com/office/officeart/2005/8/layout/orgChart1"/>
    <dgm:cxn modelId="{1B9D91D3-8E73-49BD-A2C1-7796975D3E3D}" type="presOf" srcId="{5A3ED716-3247-4659-B906-F026E536768E}" destId="{F8021554-760C-4516-B8AF-981036B0C237}" srcOrd="1" destOrd="0" presId="urn:microsoft.com/office/officeart/2005/8/layout/orgChart1"/>
    <dgm:cxn modelId="{DB7557A3-9B6C-4CB9-AAAC-B03048F9CCAB}" srcId="{D5BBED53-2AFE-47D0-8336-242E57A7637E}" destId="{8987193B-8385-425C-9ACC-325289F8608D}" srcOrd="10" destOrd="0" parTransId="{9BA8A65B-326B-4D69-AD22-DF90FB9EA684}" sibTransId="{0F9EE1A9-9FCE-4981-A1BC-3D506289AA48}"/>
    <dgm:cxn modelId="{F0896A8B-200B-455E-BA49-1A9E92DBB7A8}" type="presOf" srcId="{2B521F1A-9785-4043-8BB4-26ECE8327B45}" destId="{3B8F7EFF-942B-42C8-A31F-264BF7CF0B1B}" srcOrd="0" destOrd="0" presId="urn:microsoft.com/office/officeart/2005/8/layout/orgChart1"/>
    <dgm:cxn modelId="{82191FFA-3231-4F75-82C8-499B23727135}" srcId="{83AAE454-E406-40DD-B626-5409D348967E}" destId="{A2DE10A0-FC2D-4D66-A6FE-836DE9C4A7E3}" srcOrd="6" destOrd="0" parTransId="{25159530-D42D-4A76-9FF9-0971FC1E0C6A}" sibTransId="{718ECAA6-D04A-4AC0-8BA8-939494495521}"/>
    <dgm:cxn modelId="{AF9E589D-7036-42A0-98F1-78D25E55026F}" type="presOf" srcId="{11FA7340-B554-4749-A8E4-4B5C812E0456}" destId="{158327EF-C837-4D25-A01C-BBC2249E58E7}" srcOrd="1" destOrd="0" presId="urn:microsoft.com/office/officeart/2005/8/layout/orgChart1"/>
    <dgm:cxn modelId="{9F0B5764-64B8-4313-80A6-574FF4403AC2}" srcId="{83AAE454-E406-40DD-B626-5409D348967E}" destId="{A632FD65-82B3-43B0-9AF5-FB86E0580C35}" srcOrd="0" destOrd="0" parTransId="{50FE4296-E0E4-418A-B48C-4521E4FB5873}" sibTransId="{103E1B2F-C3C0-49E9-9E2B-CFA4B83024C4}"/>
    <dgm:cxn modelId="{FA726C0F-E1D9-4838-AEB0-BEA68FFA2763}" type="presOf" srcId="{354E8F9E-A6EC-4F95-9508-05C5180B25CB}" destId="{99E0789D-46C1-41C1-AC9F-90AF9BBDBD5E}" srcOrd="1" destOrd="0" presId="urn:microsoft.com/office/officeart/2005/8/layout/orgChart1"/>
    <dgm:cxn modelId="{FAF72753-E69C-4979-89AE-868674168014}" srcId="{D5BBED53-2AFE-47D0-8336-242E57A7637E}" destId="{7A5192CB-262F-4C93-8BC7-00A162C1AF69}" srcOrd="4" destOrd="0" parTransId="{06B0FCAB-E892-4F38-B466-63CEA62BA861}" sibTransId="{D065A96F-A211-4BEB-B6FC-979FBF8CFC3D}"/>
    <dgm:cxn modelId="{27670C10-AE14-459B-9C68-E5509DE836BA}" type="presOf" srcId="{D51D614C-C8FF-447A-A607-780990DF6A4B}" destId="{6FFFDFA4-30FC-47A5-9D21-9DA3A9842941}" srcOrd="1" destOrd="0" presId="urn:microsoft.com/office/officeart/2005/8/layout/orgChart1"/>
    <dgm:cxn modelId="{C982BD67-FD6A-4C8A-8F53-15CBF33A84E6}" srcId="{381E945A-E538-4F8F-804E-CCE4152BDD0D}" destId="{9F82BBF9-DAC2-49EA-955C-D8BB600AEC2A}" srcOrd="5" destOrd="0" parTransId="{0F64320F-A83A-4B45-88B2-CCC5BB072B01}" sibTransId="{F3D8EF38-AAD1-4690-B607-6C4C2BA56CC9}"/>
    <dgm:cxn modelId="{341EC2FD-5570-478D-A529-25ACF4E840A5}" srcId="{83AAE454-E406-40DD-B626-5409D348967E}" destId="{E149EA9C-C028-479B-A0B7-BDB9EEB50287}" srcOrd="3" destOrd="0" parTransId="{76C37119-EE00-45ED-B942-BDA291C489FC}" sibTransId="{015FC563-B6A0-4E91-959A-90540C92154E}"/>
    <dgm:cxn modelId="{D219F377-8370-4E3A-8DF9-7775999DC56A}" type="presOf" srcId="{D51D614C-C8FF-447A-A607-780990DF6A4B}" destId="{30E7CB27-35C2-4C45-8784-8E367979F097}" srcOrd="0" destOrd="0" presId="urn:microsoft.com/office/officeart/2005/8/layout/orgChart1"/>
    <dgm:cxn modelId="{EA9B4803-7A13-4F58-AB48-2291E71A0D0E}" type="presOf" srcId="{BBE3AFBA-B5B7-406F-B5E3-68158DFEBF07}" destId="{D4876E1C-1151-4933-9B9E-9BAFE01F9B48}" srcOrd="0" destOrd="0" presId="urn:microsoft.com/office/officeart/2005/8/layout/orgChart1"/>
    <dgm:cxn modelId="{365B7793-F4DF-4130-928A-1235CF062C9E}" type="presOf" srcId="{3DE781B4-688E-46C2-AE82-1EA9D78BBD22}" destId="{5ABA7033-D549-49C9-BE96-D3D7053214BB}" srcOrd="1" destOrd="0" presId="urn:microsoft.com/office/officeart/2005/8/layout/orgChart1"/>
    <dgm:cxn modelId="{7D7A1ADD-D4BD-4D9F-BA8C-49F600872010}" type="presOf" srcId="{95F42191-BD7B-4BE4-A905-A1F5CCD1D980}" destId="{2ED5075D-3060-4C51-A3B4-F4142BD3C967}" srcOrd="0" destOrd="0" presId="urn:microsoft.com/office/officeart/2005/8/layout/orgChart1"/>
    <dgm:cxn modelId="{0A40D42E-0264-46B5-9F4C-234E717142F3}" type="presOf" srcId="{93BECC18-4F02-4976-B6AD-A0F345EF53DD}" destId="{B61E9D5D-4462-491E-8856-370813198B02}" srcOrd="0" destOrd="0" presId="urn:microsoft.com/office/officeart/2005/8/layout/orgChart1"/>
    <dgm:cxn modelId="{AEEB92C4-9A64-4887-9635-C0AF1F512DF3}" type="presOf" srcId="{4A140754-1372-421D-8C5F-783AB38D5D0D}" destId="{0C25E01D-DB34-4406-A4CE-8D493DA676E3}" srcOrd="0" destOrd="0" presId="urn:microsoft.com/office/officeart/2005/8/layout/orgChart1"/>
    <dgm:cxn modelId="{94DF9559-F087-43BC-8696-9D37383544BA}" type="presOf" srcId="{045D02AE-0739-4850-AABF-F6FF7D9652BA}" destId="{C8645FA6-1097-43F1-859F-5103BF44DADA}" srcOrd="1" destOrd="0" presId="urn:microsoft.com/office/officeart/2005/8/layout/orgChart1"/>
    <dgm:cxn modelId="{CAAC682D-C9E0-4D77-8C72-99EE011AAC28}" type="presOf" srcId="{9AAC04AD-6D2C-4F6E-8430-B758A3974289}" destId="{2D0B401E-A3AF-42F9-B8AE-04753D245563}" srcOrd="1" destOrd="0" presId="urn:microsoft.com/office/officeart/2005/8/layout/orgChart1"/>
    <dgm:cxn modelId="{4022D92F-D551-4DDC-A68D-C4D509B3C1ED}" type="presOf" srcId="{4BF497EB-BD78-47B7-BB55-C705B08E07C6}" destId="{4E9CB348-6EE9-490F-8B90-E8B119EF9159}" srcOrd="0" destOrd="0" presId="urn:microsoft.com/office/officeart/2005/8/layout/orgChart1"/>
    <dgm:cxn modelId="{C073B03D-B19A-4FCF-AA99-F8EDFE61A132}" type="presOf" srcId="{13439872-0926-48C8-B613-FB1764A5662E}" destId="{D30131D0-F234-40A1-8DC4-5713ABF00C91}" srcOrd="0" destOrd="0" presId="urn:microsoft.com/office/officeart/2005/8/layout/orgChart1"/>
    <dgm:cxn modelId="{6511F4B0-D807-4F1A-9F4A-0336C810BCBF}" type="presOf" srcId="{E976C73D-BD37-40F6-A46D-6199912134D8}" destId="{3D3825A7-1826-4EB2-804D-C32396F87A1C}" srcOrd="1" destOrd="0" presId="urn:microsoft.com/office/officeart/2005/8/layout/orgChart1"/>
    <dgm:cxn modelId="{4F08AB00-C37F-41C6-9811-A99849440D55}" type="presOf" srcId="{C2F3F318-159F-4464-8AE3-13349061DBAB}" destId="{A81FBF4E-3BF1-48A5-BB91-3D52235C6C66}" srcOrd="1" destOrd="0" presId="urn:microsoft.com/office/officeart/2005/8/layout/orgChart1"/>
    <dgm:cxn modelId="{C3B860D1-4F1E-4C4B-8C82-6F937D09D92B}" type="presOf" srcId="{F6BF2E6B-1502-41CE-9F04-8E22C0C67A76}" destId="{C4AD1D6C-347B-457B-8075-5DF488C433CE}" srcOrd="0" destOrd="0" presId="urn:microsoft.com/office/officeart/2005/8/layout/orgChart1"/>
    <dgm:cxn modelId="{A783E5A4-4129-4F6E-98A2-3595D09B8A8E}" srcId="{D5BBED53-2AFE-47D0-8336-242E57A7637E}" destId="{E79705E8-2019-4635-82BD-80FFA71BD2AF}" srcOrd="6" destOrd="0" parTransId="{3C705F46-AB3C-4A0F-9DB3-09C849A28891}" sibTransId="{2AFE2A70-73BB-411D-B225-4D5D210F48C5}"/>
    <dgm:cxn modelId="{7B9FA0F8-FB9E-47B6-87E2-23579268EF5D}" type="presOf" srcId="{2E7850CA-CA9D-446F-BC83-EA3990341A79}" destId="{4F103914-262D-4A3C-885A-C8D3996C186B}" srcOrd="0" destOrd="0" presId="urn:microsoft.com/office/officeart/2005/8/layout/orgChart1"/>
    <dgm:cxn modelId="{7ED4BF77-C611-4DFF-A082-47CA12FDDFA6}" srcId="{D5BBED53-2AFE-47D0-8336-242E57A7637E}" destId="{E167D29F-C67C-402A-A09A-7BA0B4D410B9}" srcOrd="1" destOrd="0" parTransId="{2E7850CA-CA9D-446F-BC83-EA3990341A79}" sibTransId="{E1D04C1C-314C-4A80-9155-B1D300A30B5D}"/>
    <dgm:cxn modelId="{432DB101-7551-43A2-9CF8-AE5CC4BEDE07}" type="presOf" srcId="{76C37119-EE00-45ED-B942-BDA291C489FC}" destId="{F60A7811-FD73-47CB-9312-E6C842393BD0}" srcOrd="0" destOrd="0" presId="urn:microsoft.com/office/officeart/2005/8/layout/orgChart1"/>
    <dgm:cxn modelId="{4961F6BB-2283-4AE8-B4BC-1B72FDFFBF88}" type="presOf" srcId="{E407C5F1-55AE-45E6-9C1B-33F4D27CFA84}" destId="{9196C860-BDF2-4787-8426-57FBEF654D63}" srcOrd="0" destOrd="0" presId="urn:microsoft.com/office/officeart/2005/8/layout/orgChart1"/>
    <dgm:cxn modelId="{BF1D4325-4ABE-489E-BE21-EE45ECCFEB9A}" srcId="{83AAE454-E406-40DD-B626-5409D348967E}" destId="{52ECC0AE-7BF7-4BAE-A1CD-CC8070FB2FE5}" srcOrd="7" destOrd="0" parTransId="{2333A886-9AEA-4C9C-971E-E721ED275385}" sibTransId="{8060E786-21FF-4BD6-A2A8-4CD43D763936}"/>
    <dgm:cxn modelId="{2FB8C4CE-6BA4-47C3-B484-346EA03DB7EE}" type="presOf" srcId="{AEDFC5B3-9400-45C2-AC37-83F0DDB39A01}" destId="{79C3F5F8-9D62-405D-A48F-45FE9597A2E0}" srcOrd="1" destOrd="0" presId="urn:microsoft.com/office/officeart/2005/8/layout/orgChart1"/>
    <dgm:cxn modelId="{7BDCE22C-AFFE-4E30-AF7C-A8016136144C}" type="presOf" srcId="{3C0C8BC0-0A41-4139-8C9B-D8A959187389}" destId="{13BCF1EF-135A-4B4A-821F-CEB70CA8B5AF}" srcOrd="0" destOrd="0" presId="urn:microsoft.com/office/officeart/2005/8/layout/orgChart1"/>
    <dgm:cxn modelId="{3737CA2F-ACC2-4213-9F9E-F88DD570483A}" type="presOf" srcId="{AF566F1F-7F46-4034-9C3A-F600D4040473}" destId="{50A1F58C-0165-41DD-B391-3CDADB8B7953}" srcOrd="0" destOrd="0" presId="urn:microsoft.com/office/officeart/2005/8/layout/orgChart1"/>
    <dgm:cxn modelId="{DC700281-16C3-4E6D-B857-F550449BC1AD}" srcId="{D5BBED53-2AFE-47D0-8336-242E57A7637E}" destId="{A5CFBF91-242B-43A1-B5DD-2391AECC06D9}" srcOrd="9" destOrd="0" parTransId="{C3C9A363-495F-4FC3-A421-9779C26A758A}" sibTransId="{A416C7FD-98C3-4C4B-B7E4-D2E41449FBF3}"/>
    <dgm:cxn modelId="{04EB279C-B364-4719-ADFB-3BA5F715521D}" type="presOf" srcId="{ABCF516C-8100-4838-BEEB-367B950D58AF}" destId="{C3C4238E-F5B3-4BF5-8719-DA9E7C888F18}" srcOrd="1" destOrd="0" presId="urn:microsoft.com/office/officeart/2005/8/layout/orgChart1"/>
    <dgm:cxn modelId="{CCE2EBF3-CA13-4A70-AB75-8CFD2036843C}" type="presOf" srcId="{C1CED1F7-AE67-4E24-BD81-871E88DE9669}" destId="{FAE65DDC-3263-41EB-88E7-7401B2BB9160}" srcOrd="0" destOrd="0" presId="urn:microsoft.com/office/officeart/2005/8/layout/orgChart1"/>
    <dgm:cxn modelId="{0F9315E0-D794-4328-BA24-A4EA9D91C31A}" type="presOf" srcId="{12F03210-D65E-4F49-81AF-5B86EA7946E8}" destId="{EB6D9F3A-07CC-4626-B3D0-4E312ADC8DD6}" srcOrd="1" destOrd="0" presId="urn:microsoft.com/office/officeart/2005/8/layout/orgChart1"/>
    <dgm:cxn modelId="{ADC7034C-08FB-4F8D-BB62-6A8514C964E3}" srcId="{D8738B82-1482-4870-A1E9-6B7AA805388E}" destId="{104C54E6-A9DF-4D05-9B90-2B0AA0521DAB}" srcOrd="3" destOrd="0" parTransId="{4BF497EB-BD78-47B7-BB55-C705B08E07C6}" sibTransId="{6970B055-EBA3-4D43-AE89-603A47BAAB59}"/>
    <dgm:cxn modelId="{876E97DE-A58F-43EC-A0BA-07AD7503F6D6}" type="presOf" srcId="{A322C518-79F0-4BD2-89FE-C3A535A6DDB9}" destId="{8B4831FE-63CE-4631-B6A8-6A9E8AD55C74}" srcOrd="0" destOrd="0" presId="urn:microsoft.com/office/officeart/2005/8/layout/orgChart1"/>
    <dgm:cxn modelId="{837BB164-78FB-4307-B746-F895E4B1CEC0}" type="presOf" srcId="{31F155F5-573C-44FC-AE22-436EB4F90C0E}" destId="{7131AC99-53E1-4206-AEFB-AE05D1098181}" srcOrd="0" destOrd="0" presId="urn:microsoft.com/office/officeart/2005/8/layout/orgChart1"/>
    <dgm:cxn modelId="{1FD08286-5518-4EC7-A932-637C4AC1AFCE}" type="presOf" srcId="{52ECC0AE-7BF7-4BAE-A1CD-CC8070FB2FE5}" destId="{AA28B6FE-FBC2-4053-BA0F-4A19A08792A8}" srcOrd="0" destOrd="0" presId="urn:microsoft.com/office/officeart/2005/8/layout/orgChart1"/>
    <dgm:cxn modelId="{6B2B56AD-CA60-4D66-B89D-DEB18DC92677}" type="presOf" srcId="{82B8D9B9-3310-4B7B-9107-14E11632361C}" destId="{5BA4E18B-4645-4C3B-B94C-21DC024E71A7}" srcOrd="1" destOrd="0" presId="urn:microsoft.com/office/officeart/2005/8/layout/orgChart1"/>
    <dgm:cxn modelId="{EDC115CA-4446-4169-98A2-B3D91737CA98}" srcId="{18927BCF-3C9B-4E32-85E3-59EAD11F8447}" destId="{BBE3AFBA-B5B7-406F-B5E3-68158DFEBF07}" srcOrd="3" destOrd="0" parTransId="{EA8CE363-6FC9-442D-BCF8-150D3BF34262}" sibTransId="{B1058315-0B1B-49D1-BC67-960ED76121C2}"/>
    <dgm:cxn modelId="{B04CD8E4-4FD9-4DCD-8F62-504E77CC0A25}" srcId="{D8738B82-1482-4870-A1E9-6B7AA805388E}" destId="{18927BCF-3C9B-4E32-85E3-59EAD11F8447}" srcOrd="2" destOrd="0" parTransId="{5907199A-0AFB-4077-A9A1-1B05A6ACA0FD}" sibTransId="{D6E94D46-60D7-4458-BADE-4245293A9B83}"/>
    <dgm:cxn modelId="{EC2B9D22-FF5A-43A7-BBF9-D6F5A41D9173}" type="presOf" srcId="{C3C9A363-495F-4FC3-A421-9779C26A758A}" destId="{C36A81AA-0967-43C9-A71F-860A6E0180C6}" srcOrd="0" destOrd="0" presId="urn:microsoft.com/office/officeart/2005/8/layout/orgChart1"/>
    <dgm:cxn modelId="{2B2728DB-0A8B-4CFC-A375-5422F72CDD48}" type="presOf" srcId="{3AE3C14F-E43D-4E2B-828E-71609B8AEED6}" destId="{72ECE667-EEA6-4877-BC98-FABA9CBD2C7F}" srcOrd="0" destOrd="0" presId="urn:microsoft.com/office/officeart/2005/8/layout/orgChart1"/>
    <dgm:cxn modelId="{261E4381-8977-4E9B-A9B5-A917591B0DB1}" type="presOf" srcId="{DBA6E700-5548-4A7D-82AC-F3DA5C07CD9D}" destId="{6CF69379-1790-4446-A54B-A5E9A593CE6D}" srcOrd="0" destOrd="0" presId="urn:microsoft.com/office/officeart/2005/8/layout/orgChart1"/>
    <dgm:cxn modelId="{EF950035-C2F0-4DF0-8633-561D3BE8BE18}" srcId="{3C0C8BC0-0A41-4139-8C9B-D8A959187389}" destId="{E3A3F50D-DCBC-4EE5-A290-D03DD3D48152}" srcOrd="2" destOrd="0" parTransId="{388E9F98-4D90-432C-A6CD-035E3BFA659A}" sibTransId="{F3B94E11-7FED-49F2-B38E-A513AB2713C5}"/>
    <dgm:cxn modelId="{E378A560-5042-4614-BCC2-C341D9B72D39}" type="presOf" srcId="{E79705E8-2019-4635-82BD-80FFA71BD2AF}" destId="{4D7A6C5A-90DA-457A-AFE1-98DF7AF489FB}" srcOrd="0" destOrd="0" presId="urn:microsoft.com/office/officeart/2005/8/layout/orgChart1"/>
    <dgm:cxn modelId="{D2D4DB95-5ED2-40F6-A037-26850CB60577}" type="presOf" srcId="{0F64320F-A83A-4B45-88B2-CCC5BB072B01}" destId="{5BBA2BB7-4BD6-4B7E-A6CC-C17BA667CBCB}" srcOrd="0" destOrd="0" presId="urn:microsoft.com/office/officeart/2005/8/layout/orgChart1"/>
    <dgm:cxn modelId="{343C75F1-823F-4C6A-8218-720C8C7A4EE4}" srcId="{381E945A-E538-4F8F-804E-CCE4152BDD0D}" destId="{D9D22E08-A781-44C1-8E23-5FAF7538F198}" srcOrd="0" destOrd="0" parTransId="{F6BF2E6B-1502-41CE-9F04-8E22C0C67A76}" sibTransId="{A50C1ECF-14FD-4271-BEEB-F0398140ED6B}"/>
    <dgm:cxn modelId="{3C0321C4-F177-4853-8714-547662448FCE}" type="presOf" srcId="{E55DB73F-9130-452A-AF11-F9441816346A}" destId="{E323D8AB-B26F-48C5-9217-3158961FE3B4}" srcOrd="0" destOrd="0" presId="urn:microsoft.com/office/officeart/2005/8/layout/orgChart1"/>
    <dgm:cxn modelId="{4F3FB2A9-9F8B-4D0A-A381-A03F0E885C4D}" type="presOf" srcId="{E0D28813-A0F8-4047-9AD9-4981E3775C20}" destId="{33FA43FE-962F-4994-84BF-CE64FB2483ED}" srcOrd="0" destOrd="0" presId="urn:microsoft.com/office/officeart/2005/8/layout/orgChart1"/>
    <dgm:cxn modelId="{73762125-C42E-4D4B-93E6-790BD3F3FEA6}" srcId="{E149EA9C-C028-479B-A0B7-BDB9EEB50287}" destId="{F6F84061-7573-472F-9EE3-DA8B55FB5624}" srcOrd="0" destOrd="0" parTransId="{31F155F5-573C-44FC-AE22-436EB4F90C0E}" sibTransId="{01B7C928-6734-4590-9352-06B6E52FF63C}"/>
    <dgm:cxn modelId="{44148996-02E4-4A89-8595-D79F51C1116C}" srcId="{18927BCF-3C9B-4E32-85E3-59EAD11F8447}" destId="{711824A6-3F0C-4AE5-8FC8-14304262E4B4}" srcOrd="2" destOrd="0" parTransId="{C1CED1F7-AE67-4E24-BD81-871E88DE9669}" sibTransId="{3C713E2A-EFFC-40E6-BE5D-ACFE4B755A44}"/>
    <dgm:cxn modelId="{04C01DF0-1F94-4F1D-B469-274DCB94B219}" type="presOf" srcId="{9F82BBF9-DAC2-49EA-955C-D8BB600AEC2A}" destId="{9BF0B1AE-5863-466A-B8C8-D43E1EA2BA59}" srcOrd="0" destOrd="0" presId="urn:microsoft.com/office/officeart/2005/8/layout/orgChart1"/>
    <dgm:cxn modelId="{B2F3C08F-12D2-4CB0-9EE6-2039AF6E8B9A}" srcId="{18927BCF-3C9B-4E32-85E3-59EAD11F8447}" destId="{3AE3C14F-E43D-4E2B-828E-71609B8AEED6}" srcOrd="0" destOrd="0" parTransId="{5A85C868-1272-4501-8CC9-26076E49BD2B}" sibTransId="{8E88605B-ABAB-4FD3-A1B2-5FFAA53B3F6C}"/>
    <dgm:cxn modelId="{0A4B5D73-7717-4287-943C-11D61559830A}" type="presOf" srcId="{23BB011D-12BB-4299-9A93-B508B29B809D}" destId="{2E9FFF59-0C61-4047-B0B7-9B97D558BEDE}" srcOrd="1" destOrd="0" presId="urn:microsoft.com/office/officeart/2005/8/layout/orgChart1"/>
    <dgm:cxn modelId="{BC26C604-78B6-400C-A5E4-6E29014F3C02}" srcId="{B9D5A806-B04B-414F-A817-81AE0AC9980A}" destId="{8B6FE3F6-7497-40AF-B8E1-CED52B79E2A6}" srcOrd="0" destOrd="0" parTransId="{C4AF7D3A-B8E5-4579-91D5-9B846BA1A43A}" sibTransId="{FFCE23F7-F32D-4C20-BBDD-9452719D3F44}"/>
    <dgm:cxn modelId="{7E550AE7-0AD9-4777-89ED-F98D7D3EF131}" type="presOf" srcId="{E167D29F-C67C-402A-A09A-7BA0B4D410B9}" destId="{8547E8C1-8075-4BD8-9B80-F722B4013D72}" srcOrd="1" destOrd="0" presId="urn:microsoft.com/office/officeart/2005/8/layout/orgChart1"/>
    <dgm:cxn modelId="{456B175E-2CEF-4D13-94A2-66E8B0168939}" type="presOf" srcId="{D9D22E08-A781-44C1-8E23-5FAF7538F198}" destId="{D5795914-3E49-4452-9B20-367047119859}" srcOrd="0" destOrd="0" presId="urn:microsoft.com/office/officeart/2005/8/layout/orgChart1"/>
    <dgm:cxn modelId="{153111EB-4484-401B-B23A-14589D696649}" type="presOf" srcId="{461C0B9D-3D08-4F2B-87B8-E579B8991463}" destId="{D01E540E-4F93-4DB9-B8ED-BC1DC48FBB4C}" srcOrd="0" destOrd="0" presId="urn:microsoft.com/office/officeart/2005/8/layout/orgChart1"/>
    <dgm:cxn modelId="{7C837BCC-E330-4004-BBA3-383620F4DDE3}" type="presOf" srcId="{EB306436-9D52-4B43-B8FA-593254763FC2}" destId="{AD233029-E82E-480D-A50E-FC2271CF0871}" srcOrd="0" destOrd="0" presId="urn:microsoft.com/office/officeart/2005/8/layout/orgChart1"/>
    <dgm:cxn modelId="{E662E1A0-1268-4DD1-98DB-2BCCFCAA69FF}" type="presOf" srcId="{E79705E8-2019-4635-82BD-80FFA71BD2AF}" destId="{3E9B8B4D-8CA4-4035-BA4F-758CE5A18E2B}" srcOrd="1" destOrd="0" presId="urn:microsoft.com/office/officeart/2005/8/layout/orgChart1"/>
    <dgm:cxn modelId="{460E3F7F-ABCE-462D-9E00-0EC0C15C3028}" srcId="{83AAE454-E406-40DD-B626-5409D348967E}" destId="{3C0C8BC0-0A41-4139-8C9B-D8A959187389}" srcOrd="4" destOrd="0" parTransId="{A322C518-79F0-4BD2-89FE-C3A535A6DDB9}" sibTransId="{63AD6948-94DC-4433-932F-C70A33C96562}"/>
    <dgm:cxn modelId="{41EDFFB1-8C42-451F-B858-BDB4A85F9502}" type="presOf" srcId="{A529ADF1-6054-4DFD-8921-9CF02A952439}" destId="{D49A55FE-EFEF-46A8-B882-1ED541945145}" srcOrd="1" destOrd="0" presId="urn:microsoft.com/office/officeart/2005/8/layout/orgChart1"/>
    <dgm:cxn modelId="{ECC16B1F-145B-4141-B062-CA4116F5453B}" srcId="{381E945A-E538-4F8F-804E-CCE4152BDD0D}" destId="{93BECC18-4F02-4976-B6AD-A0F345EF53DD}" srcOrd="3" destOrd="0" parTransId="{64C99828-5B4E-44DF-907D-76730561EE7C}" sibTransId="{1A947B4A-3011-494F-BF13-F57D74A8B3C8}"/>
    <dgm:cxn modelId="{02697219-8F8D-42F4-8A6C-29DAB8775986}" type="presOf" srcId="{FAD2101A-3DFA-45DE-A939-6B53ECC4B3F5}" destId="{E659FF4E-E8C2-46F7-8FAE-B275C6F05971}" srcOrd="0" destOrd="0" presId="urn:microsoft.com/office/officeart/2005/8/layout/orgChart1"/>
    <dgm:cxn modelId="{A60B6E93-7504-4435-9AFE-91A6DF732158}" type="presOf" srcId="{9BA8A65B-326B-4D69-AD22-DF90FB9EA684}" destId="{B0715B57-6616-4CF3-B267-C3A1B924C29F}" srcOrd="0" destOrd="0" presId="urn:microsoft.com/office/officeart/2005/8/layout/orgChart1"/>
    <dgm:cxn modelId="{791C1E56-553E-48C4-B896-B14A18D668DB}" type="presOf" srcId="{711824A6-3F0C-4AE5-8FC8-14304262E4B4}" destId="{30251188-D55B-4863-AB98-6CE41CBFC9DF}" srcOrd="1" destOrd="0" presId="urn:microsoft.com/office/officeart/2005/8/layout/orgChart1"/>
    <dgm:cxn modelId="{02741B7E-EDB4-4C21-A95F-C8A48D0BC9CD}" type="presOf" srcId="{5542F282-CFAC-4BAA-968E-D9FF33751E65}" destId="{D6F1BEBD-81E3-4A44-87BF-BECE2CE356CC}" srcOrd="0" destOrd="0" presId="urn:microsoft.com/office/officeart/2005/8/layout/orgChart1"/>
    <dgm:cxn modelId="{016774E1-1512-4030-B2BD-DAFC46AB2492}" srcId="{D5BBED53-2AFE-47D0-8336-242E57A7637E}" destId="{ABCF516C-8100-4838-BEEB-367B950D58AF}" srcOrd="2" destOrd="0" parTransId="{407860AB-77C8-450C-93FD-8741D96CD9DB}" sibTransId="{B07003FA-D261-4E0F-B230-B29A5A8BE12D}"/>
    <dgm:cxn modelId="{114D6AE8-2F98-42DC-9F5D-4E5F77EB3059}" type="presOf" srcId="{E976C73D-BD37-40F6-A46D-6199912134D8}" destId="{52C09443-9A93-4F6A-B3A9-BA81AE78106E}" srcOrd="0" destOrd="0" presId="urn:microsoft.com/office/officeart/2005/8/layout/orgChart1"/>
    <dgm:cxn modelId="{E7C2489A-F14C-4944-A30B-7F5727B9DFFB}" type="presOf" srcId="{BBFB5544-2237-4318-81ED-0F7A1A3EBB3B}" destId="{9ED18E55-A31C-44A7-8907-5F9F1770A8D8}" srcOrd="1" destOrd="0" presId="urn:microsoft.com/office/officeart/2005/8/layout/orgChart1"/>
    <dgm:cxn modelId="{2721ACE7-24B1-4EB3-8533-E8E356CC671A}" type="presOf" srcId="{045D02AE-0739-4850-AABF-F6FF7D9652BA}" destId="{7CD1D4F5-54B7-4AC7-AECE-11BC83DF1372}" srcOrd="0" destOrd="0" presId="urn:microsoft.com/office/officeart/2005/8/layout/orgChart1"/>
    <dgm:cxn modelId="{746FF12B-D6F0-4FDC-BC77-1ADC7026CA29}" type="presOf" srcId="{D5BBED53-2AFE-47D0-8336-242E57A7637E}" destId="{37E533CE-1BF6-4D04-BB32-32F883974A47}" srcOrd="1" destOrd="0" presId="urn:microsoft.com/office/officeart/2005/8/layout/orgChart1"/>
    <dgm:cxn modelId="{E5933266-6404-46C8-A232-91650BD4DDAD}" type="presOf" srcId="{A632FD65-82B3-43B0-9AF5-FB86E0580C35}" destId="{4B8E1011-1C25-448B-A5AC-DADDF184E725}" srcOrd="1" destOrd="0" presId="urn:microsoft.com/office/officeart/2005/8/layout/orgChart1"/>
    <dgm:cxn modelId="{6212D414-21B7-4BBD-88DC-BD1C3B9A5701}" type="presOf" srcId="{A92F06CE-6DDA-409C-A2BA-A67A8FAA85D8}" destId="{156176D3-EB70-4DD4-925C-475B5353F22B}" srcOrd="0" destOrd="0" presId="urn:microsoft.com/office/officeart/2005/8/layout/orgChart1"/>
    <dgm:cxn modelId="{CF22A1E2-A419-4663-9A24-B9DCA8F1953C}" type="presOf" srcId="{0F74B75B-38C6-4973-B31C-92B9978E47E5}" destId="{1D41B3F5-7FC6-4F7D-9C96-04A5AFCBC2CF}" srcOrd="0" destOrd="0" presId="urn:microsoft.com/office/officeart/2005/8/layout/orgChart1"/>
    <dgm:cxn modelId="{8A2AA63B-4D1C-4716-B227-64BA21192B6A}" type="presOf" srcId="{7DC2BDD1-EA60-4543-AD8A-BB08EEC3E835}" destId="{0D1A43A2-B0A6-4071-9F98-2D5B15A29A79}" srcOrd="0" destOrd="0" presId="urn:microsoft.com/office/officeart/2005/8/layout/orgChart1"/>
    <dgm:cxn modelId="{B9431102-93DD-4804-8959-B2DB87AD8077}" type="presOf" srcId="{64C99828-5B4E-44DF-907D-76730561EE7C}" destId="{3A155320-5B10-424A-B967-3C18B410CAC3}" srcOrd="0" destOrd="0" presId="urn:microsoft.com/office/officeart/2005/8/layout/orgChart1"/>
    <dgm:cxn modelId="{B9DB51A5-10BF-4A1C-88DD-30F13DD9E656}" type="presOf" srcId="{9CE0EA75-4E59-49CF-899A-B23AAE456B1B}" destId="{D16AC998-F808-49A1-BF24-7D344D58E3BE}" srcOrd="1" destOrd="0" presId="urn:microsoft.com/office/officeart/2005/8/layout/orgChart1"/>
    <dgm:cxn modelId="{7790E4BC-6BED-496A-8B71-5622613A3E4D}" type="presOf" srcId="{BE142A1A-31EE-451D-878A-1696C6CF303B}" destId="{5CE7144F-D8AF-40FC-8AB1-99CDE5D03580}" srcOrd="1" destOrd="0" presId="urn:microsoft.com/office/officeart/2005/8/layout/orgChart1"/>
    <dgm:cxn modelId="{6B761C0F-D63F-4F18-A6ED-B884FF7FC52E}" type="presOf" srcId="{5907199A-0AFB-4077-A9A1-1B05A6ACA0FD}" destId="{DE237BB0-4A41-4262-A217-A937AB1973F9}" srcOrd="0" destOrd="0" presId="urn:microsoft.com/office/officeart/2005/8/layout/orgChart1"/>
    <dgm:cxn modelId="{9BBD3ACC-4FBE-4F5D-9263-DB5E62825AFA}" type="presOf" srcId="{E4CFC4F4-F74B-41E5-833B-0E8639BA8CC6}" destId="{A933FC5E-2EE7-4F9F-ACAB-4D285BB6D36F}" srcOrd="1" destOrd="0" presId="urn:microsoft.com/office/officeart/2005/8/layout/orgChart1"/>
    <dgm:cxn modelId="{FAD31E42-F11E-4B22-B767-54BD2B886C74}" type="presOf" srcId="{E407C5F1-55AE-45E6-9C1B-33F4D27CFA84}" destId="{C4ACBF48-E525-4FDE-A2A7-BE89C75D9C62}" srcOrd="1" destOrd="0" presId="urn:microsoft.com/office/officeart/2005/8/layout/orgChart1"/>
    <dgm:cxn modelId="{1F133A33-5FAA-4230-B67A-7F33A4B694D2}" type="presOf" srcId="{A7105868-D812-42E1-9406-17FCB34E4128}" destId="{72FB302C-672C-40AA-951D-769002230A45}" srcOrd="0" destOrd="0" presId="urn:microsoft.com/office/officeart/2005/8/layout/orgChart1"/>
    <dgm:cxn modelId="{43D2CA90-0789-4DE5-9AEA-E02F9D33D46A}" srcId="{18927BCF-3C9B-4E32-85E3-59EAD11F8447}" destId="{A529ADF1-6054-4DFD-8921-9CF02A952439}" srcOrd="4" destOrd="0" parTransId="{79FA2C53-604A-40F2-B861-491799D26142}" sibTransId="{09E94867-45DA-45AA-B64D-185A4D1BD74D}"/>
    <dgm:cxn modelId="{5D6A32B0-81CC-4027-8915-E8C1EB22ED68}" type="presOf" srcId="{A632FD65-82B3-43B0-9AF5-FB86E0580C35}" destId="{DBC6555D-AA7F-4012-9740-6160AA8EC334}" srcOrd="0" destOrd="0" presId="urn:microsoft.com/office/officeart/2005/8/layout/orgChart1"/>
    <dgm:cxn modelId="{FE3B7735-28E0-480D-9E4D-3FCCFFC1A42D}" type="presOf" srcId="{AB70CB75-F53E-4747-A048-6415FFD2E4F1}" destId="{21848313-8198-4788-A657-BD09AF6DFB52}" srcOrd="0" destOrd="0" presId="urn:microsoft.com/office/officeart/2005/8/layout/orgChart1"/>
    <dgm:cxn modelId="{383618E1-EE89-4F29-9B50-02E66F989F09}" type="presOf" srcId="{83AAE454-E406-40DD-B626-5409D348967E}" destId="{2D31A3B8-1058-452E-95D5-A5BA72CAD118}" srcOrd="1" destOrd="0" presId="urn:microsoft.com/office/officeart/2005/8/layout/orgChart1"/>
    <dgm:cxn modelId="{1F3AA3AA-3CE2-4214-A2AD-15E674D00430}" type="presOf" srcId="{CF0D3741-CCAA-41A1-8DCF-499004EA02BD}" destId="{61B3D5CD-3142-42FC-A4FA-1E58071C7329}" srcOrd="0" destOrd="0" presId="urn:microsoft.com/office/officeart/2005/8/layout/orgChart1"/>
    <dgm:cxn modelId="{0537E3DC-2153-4B73-8F75-F9B0F09AD9CB}" type="presOf" srcId="{93BECC18-4F02-4976-B6AD-A0F345EF53DD}" destId="{A8CBF022-F6B8-4BD0-8A09-08DCAA1AB1F4}" srcOrd="1" destOrd="0" presId="urn:microsoft.com/office/officeart/2005/8/layout/orgChart1"/>
    <dgm:cxn modelId="{3E7CB36E-A31D-48F5-899B-F2B91B09A576}" type="presOf" srcId="{5A85C868-1272-4501-8CC9-26076E49BD2B}" destId="{AD9DA664-90FD-4AD0-BCD2-7CE555B99150}" srcOrd="0" destOrd="0" presId="urn:microsoft.com/office/officeart/2005/8/layout/orgChart1"/>
    <dgm:cxn modelId="{334FDD96-437C-429D-84F1-7790AFB6E4B1}" type="presOf" srcId="{5A3ED716-3247-4659-B906-F026E536768E}" destId="{1C967D10-D6E3-4704-8631-7A3F5B01246A}" srcOrd="0" destOrd="0" presId="urn:microsoft.com/office/officeart/2005/8/layout/orgChart1"/>
    <dgm:cxn modelId="{C754A670-F1C0-4BAA-8F18-FF9EA39803C0}" srcId="{93BECC18-4F02-4976-B6AD-A0F345EF53DD}" destId="{BBFB5544-2237-4318-81ED-0F7A1A3EBB3B}" srcOrd="2" destOrd="0" parTransId="{AF566F1F-7F46-4034-9C3A-F600D4040473}" sibTransId="{160AF69A-17A2-4A46-88B8-912EF4D0B4C2}"/>
    <dgm:cxn modelId="{2D56A43D-BE2B-4BF6-A9C2-133178314B5D}" type="presOf" srcId="{EB306436-9D52-4B43-B8FA-593254763FC2}" destId="{97B0ADCF-0482-4413-9BC3-BD35E12E74FE}" srcOrd="1" destOrd="0" presId="urn:microsoft.com/office/officeart/2005/8/layout/orgChart1"/>
    <dgm:cxn modelId="{5E521E10-ECB2-4778-954E-2AE61517A9B2}" type="presOf" srcId="{3AE3C14F-E43D-4E2B-828E-71609B8AEED6}" destId="{8699726A-264D-4100-8DA3-C58B8BAE1370}" srcOrd="1" destOrd="0" presId="urn:microsoft.com/office/officeart/2005/8/layout/orgChart1"/>
    <dgm:cxn modelId="{B6AF82AF-63D1-4D00-B11F-C36C0C4A857D}" type="presOf" srcId="{D5BBED53-2AFE-47D0-8336-242E57A7637E}" destId="{0A221E12-6D8C-4417-A253-9C8BB2BEAE42}" srcOrd="0" destOrd="0" presId="urn:microsoft.com/office/officeart/2005/8/layout/orgChart1"/>
    <dgm:cxn modelId="{AAE0276D-F9A6-4EB1-AC56-0B7BD5EDF41B}" type="presOf" srcId="{52ECC0AE-7BF7-4BAE-A1CD-CC8070FB2FE5}" destId="{5FB7A128-3EFB-4020-9B6A-6CD25CD58362}" srcOrd="1" destOrd="0" presId="urn:microsoft.com/office/officeart/2005/8/layout/orgChart1"/>
    <dgm:cxn modelId="{2D9B96CC-C83C-4F84-9134-3DBB8F187CB9}" type="presOf" srcId="{18927BCF-3C9B-4E32-85E3-59EAD11F8447}" destId="{996411D4-9F41-45AD-9602-E3FA16EBD847}" srcOrd="1" destOrd="0" presId="urn:microsoft.com/office/officeart/2005/8/layout/orgChart1"/>
    <dgm:cxn modelId="{EFC6B201-5BF3-4265-B104-FD7E28A43E4B}" srcId="{D5BBED53-2AFE-47D0-8336-242E57A7637E}" destId="{461C0B9D-3D08-4F2B-87B8-E579B8991463}" srcOrd="7" destOrd="0" parTransId="{83AED54F-8F2C-4DFF-A611-1AB82ADA1004}" sibTransId="{04E59729-66A8-45EE-A2B2-17C2D09B30E7}"/>
    <dgm:cxn modelId="{1D802BB9-BDD4-4A10-94E1-A0AC3B517762}" srcId="{18927BCF-3C9B-4E32-85E3-59EAD11F8447}" destId="{EB7D2B9B-BDA3-4289-BFA7-61615904F15A}" srcOrd="1" destOrd="0" parTransId="{8AF94A65-D801-4DB3-BBA1-64CE5C3921ED}" sibTransId="{C793A9BB-A882-450F-9AA2-40BC8D26A94A}"/>
    <dgm:cxn modelId="{33D0E6B1-B04C-4C6F-AF1D-602EA47182F0}" srcId="{802C9403-BC3F-4951-A99C-62E177431B56}" destId="{381E945A-E538-4F8F-804E-CCE4152BDD0D}" srcOrd="0" destOrd="0" parTransId="{CF0D3741-CCAA-41A1-8DCF-499004EA02BD}" sibTransId="{4B75D6D8-AEEE-4DD3-BD5A-A7A082BC2E59}"/>
    <dgm:cxn modelId="{D6A3CD85-9EF9-415D-8488-DB2C4261289F}" srcId="{9F82BBF9-DAC2-49EA-955C-D8BB600AEC2A}" destId="{82B8D9B9-3310-4B7B-9107-14E11632361C}" srcOrd="2" destOrd="0" parTransId="{A4326C24-AF2C-4E66-A2D3-CC70718D4ACB}" sibTransId="{0ED6B2FB-154F-4D1E-840E-9C6E0F2820AB}"/>
    <dgm:cxn modelId="{3F69C5B0-AAF6-4C5D-9694-D4303DA687C7}" type="presOf" srcId="{D8738B82-1482-4870-A1E9-6B7AA805388E}" destId="{78717F72-9B14-4FDF-BF2A-686E1DB247FA}" srcOrd="0" destOrd="0" presId="urn:microsoft.com/office/officeart/2005/8/layout/orgChart1"/>
    <dgm:cxn modelId="{57E78882-4DB3-46CE-B22F-41C97C4CA788}" type="presOf" srcId="{79FA2C53-604A-40F2-B861-491799D26142}" destId="{F794913D-6E86-4F23-8E90-FE68410E1AC8}" srcOrd="0" destOrd="0" presId="urn:microsoft.com/office/officeart/2005/8/layout/orgChart1"/>
    <dgm:cxn modelId="{2129F449-24C0-43FE-A77A-90B99548862A}" type="presOf" srcId="{2333A886-9AEA-4C9C-971E-E721ED275385}" destId="{D74F2444-E09C-4561-A934-9807D873ED58}" srcOrd="0" destOrd="0" presId="urn:microsoft.com/office/officeart/2005/8/layout/orgChart1"/>
    <dgm:cxn modelId="{5F7D7E8C-A9FC-4B61-BE0D-BA895378945F}" type="presOf" srcId="{AF6BCF98-476A-4C96-ACCE-B0EA209CE164}" destId="{03BACE35-3338-4008-BB3A-7565DE4A4364}" srcOrd="0" destOrd="0" presId="urn:microsoft.com/office/officeart/2005/8/layout/orgChart1"/>
    <dgm:cxn modelId="{1AD06259-598D-4E97-9593-6431929ECDAF}" type="presOf" srcId="{A7105868-D812-42E1-9406-17FCB34E4128}" destId="{E80F85C6-EB7A-46F8-AD20-6CFF22D4EA38}" srcOrd="1" destOrd="0" presId="urn:microsoft.com/office/officeart/2005/8/layout/orgChart1"/>
    <dgm:cxn modelId="{8D241030-7BE7-46E1-B20B-0BEB83A358EA}" srcId="{D5BBED53-2AFE-47D0-8336-242E57A7637E}" destId="{5B4C3BF9-A905-43F5-9E16-817D30E44808}" srcOrd="11" destOrd="0" parTransId="{A92F06CE-6DDA-409C-A2BA-A67A8FAA85D8}" sibTransId="{8A49DD81-1F6B-41E3-914F-471C29F652EA}"/>
    <dgm:cxn modelId="{5FA98FAF-7730-40DC-9EF7-5AE852146421}" type="presOf" srcId="{A2DE10A0-FC2D-4D66-A6FE-836DE9C4A7E3}" destId="{04189D12-ED67-46D2-AD6E-8E7CF963D291}" srcOrd="1" destOrd="0" presId="urn:microsoft.com/office/officeart/2005/8/layout/orgChart1"/>
    <dgm:cxn modelId="{B952DEA2-D2EE-4582-8358-A67CFC6E4312}" type="presOf" srcId="{1EF10BB5-FC62-4824-BBE5-475A41966681}" destId="{7A8AF626-BF90-45C4-A9A9-BF30A5D43C7A}" srcOrd="0" destOrd="0" presId="urn:microsoft.com/office/officeart/2005/8/layout/orgChart1"/>
    <dgm:cxn modelId="{D018B3F7-1F21-4252-8955-89434C97A016}" srcId="{D8738B82-1482-4870-A1E9-6B7AA805388E}" destId="{7DC2BDD1-EA60-4543-AD8A-BB08EEC3E835}" srcOrd="1" destOrd="0" parTransId="{6A0E182D-B609-43D7-AFB0-48087E36F1EC}" sibTransId="{AE9C499C-9241-43F2-8ED7-E59A1E4EA0BE}"/>
    <dgm:cxn modelId="{E8BAE546-A497-4FEE-B6B7-BEF4E1E9477C}" type="presOf" srcId="{C2314657-91BE-43EF-9A89-5CA690C0FFA4}" destId="{DF847F25-E383-4F7E-AA14-1122315279C7}" srcOrd="0" destOrd="0" presId="urn:microsoft.com/office/officeart/2005/8/layout/orgChart1"/>
    <dgm:cxn modelId="{D23F87EF-AB95-4B79-B89F-00592F9E58CF}" srcId="{9F82BBF9-DAC2-49EA-955C-D8BB600AEC2A}" destId="{ACA2D8FD-E3E0-4C87-BD04-E90A4E3044DB}" srcOrd="0" destOrd="0" parTransId="{DBA6E700-5548-4A7D-82AC-F3DA5C07CD9D}" sibTransId="{F3C18686-E55C-42F5-A5D6-3F177B684DF2}"/>
    <dgm:cxn modelId="{7554043C-F0CA-4129-9AAD-4A7DCEEC17AB}" type="presOf" srcId="{B527D896-9432-445E-BA05-DEB2678A7393}" destId="{74DBA846-E668-43BF-8A0F-4D5922EB9A97}" srcOrd="0" destOrd="0" presId="urn:microsoft.com/office/officeart/2005/8/layout/orgChart1"/>
    <dgm:cxn modelId="{4362A529-B462-434C-835E-82DAC5230568}" srcId="{83AAE454-E406-40DD-B626-5409D348967E}" destId="{D51D614C-C8FF-447A-A607-780990DF6A4B}" srcOrd="2" destOrd="0" parTransId="{F6BAC9BF-CA56-4072-B3F6-11A79FE84277}" sibTransId="{B3015CC4-79F1-4B90-87A3-DEC38827F223}"/>
    <dgm:cxn modelId="{FD24C45C-8789-453D-8134-C64F1EC9879C}" type="presOf" srcId="{5B4C3BF9-A905-43F5-9E16-817D30E44808}" destId="{33A04879-27CB-463B-A50E-49995D3DB1D1}" srcOrd="0" destOrd="0" presId="urn:microsoft.com/office/officeart/2005/8/layout/orgChart1"/>
    <dgm:cxn modelId="{781DFD59-5792-4CB0-B270-81E1F8F35502}" type="presOf" srcId="{7FF18666-5C79-4097-9923-69B664A7C1CE}" destId="{1C8D7B66-C5C0-48CA-A873-E36260692F92}" srcOrd="0" destOrd="0" presId="urn:microsoft.com/office/officeart/2005/8/layout/orgChart1"/>
    <dgm:cxn modelId="{99261E02-9DB5-40E7-9FD9-C7E6B33C963D}" type="presOf" srcId="{AB70CB75-F53E-4747-A048-6415FFD2E4F1}" destId="{F53A542E-35ED-46BE-A015-506FF2ECF685}" srcOrd="1" destOrd="0" presId="urn:microsoft.com/office/officeart/2005/8/layout/orgChart1"/>
    <dgm:cxn modelId="{EC3D67F0-8CA8-43B1-985E-EA714A4C57E6}" type="presOf" srcId="{A4326C24-AF2C-4E66-A2D3-CC70718D4ACB}" destId="{2EC56BC0-1F5F-41E7-AACB-6C38B2948C52}" srcOrd="0" destOrd="0" presId="urn:microsoft.com/office/officeart/2005/8/layout/orgChart1"/>
    <dgm:cxn modelId="{1ED1257E-FB05-4DFE-A46F-8CC63388C444}" type="presOf" srcId="{BE6B50FE-4BA7-4F19-B5F1-F043AC48B5EE}" destId="{0506142F-5BCE-47AB-A3D2-ADDC9831A3BF}" srcOrd="0" destOrd="0" presId="urn:microsoft.com/office/officeart/2005/8/layout/orgChart1"/>
    <dgm:cxn modelId="{C95C44E1-9432-4F77-9CCA-3948E90F9E55}" type="presOf" srcId="{ABCF516C-8100-4838-BEEB-367B950D58AF}" destId="{017B91FB-F818-4F8A-BE88-76D250330C28}" srcOrd="0" destOrd="0" presId="urn:microsoft.com/office/officeart/2005/8/layout/orgChart1"/>
    <dgm:cxn modelId="{66303D06-6886-4544-846C-7F6314900D28}" type="presOf" srcId="{F6BAC9BF-CA56-4072-B3F6-11A79FE84277}" destId="{755F34A8-0205-444F-8470-A2A83D5F9B30}" srcOrd="0" destOrd="0" presId="urn:microsoft.com/office/officeart/2005/8/layout/orgChart1"/>
    <dgm:cxn modelId="{4BA4CBB7-66F4-4E1E-91DE-F53D58CA26AA}" type="presOf" srcId="{ACA2D8FD-E3E0-4C87-BD04-E90A4E3044DB}" destId="{17944C4D-4FA2-4449-978B-B828EEF70E03}" srcOrd="0" destOrd="0" presId="urn:microsoft.com/office/officeart/2005/8/layout/orgChart1"/>
    <dgm:cxn modelId="{8D76574E-B5B2-41AC-9936-447B667EC134}" type="presOf" srcId="{42348BEF-5263-4A45-BB4C-6613F43B05E8}" destId="{F7345C0D-EC5D-4379-8108-9726D6898559}" srcOrd="0" destOrd="0" presId="urn:microsoft.com/office/officeart/2005/8/layout/orgChart1"/>
    <dgm:cxn modelId="{DA4E6552-2B3A-4FCC-BB68-107C9FCDC257}" srcId="{93BECC18-4F02-4976-B6AD-A0F345EF53DD}" destId="{C2F3F318-159F-4464-8AE3-13349061DBAB}" srcOrd="4" destOrd="0" parTransId="{16EA9DA6-FDB6-465B-A915-D394F8CFE667}" sibTransId="{ADFFE059-AC0C-4F74-9A9B-E374C1602D63}"/>
    <dgm:cxn modelId="{4FA68D01-0A74-48FF-B412-823DDB6A98ED}" type="presOf" srcId="{23BB011D-12BB-4299-9A93-B508B29B809D}" destId="{83C4BEA0-4366-4ACC-AB67-A413A8CF7F59}" srcOrd="0" destOrd="0" presId="urn:microsoft.com/office/officeart/2005/8/layout/orgChart1"/>
    <dgm:cxn modelId="{3505D4D7-3C20-4BBB-B5EB-E2736973B3DB}" type="presOf" srcId="{3C0C8BC0-0A41-4139-8C9B-D8A959187389}" destId="{D9EA9AE6-985F-4254-81FB-088D79EBC2C5}" srcOrd="1" destOrd="0" presId="urn:microsoft.com/office/officeart/2005/8/layout/orgChart1"/>
    <dgm:cxn modelId="{5BF0D513-ADCB-4578-8198-B8207901B4AC}" type="presOf" srcId="{104C54E6-A9DF-4D05-9B90-2B0AA0521DAB}" destId="{0FD64F37-9FA1-4418-8919-11002F29D191}" srcOrd="1" destOrd="0" presId="urn:microsoft.com/office/officeart/2005/8/layout/orgChart1"/>
    <dgm:cxn modelId="{A1C286E0-E2A1-4327-9F70-280A9C5192BA}" type="presOf" srcId="{ACA2D8FD-E3E0-4C87-BD04-E90A4E3044DB}" destId="{85145659-758F-4F1A-A8EC-3EAF49539760}" srcOrd="1" destOrd="0" presId="urn:microsoft.com/office/officeart/2005/8/layout/orgChart1"/>
    <dgm:cxn modelId="{AA537451-3BF0-4D98-9BD5-4AF04087847A}" type="presOf" srcId="{8987193B-8385-425C-9ACC-325289F8608D}" destId="{C821447A-989D-47DB-A39B-CAE93B54EF20}" srcOrd="0" destOrd="0" presId="urn:microsoft.com/office/officeart/2005/8/layout/orgChart1"/>
    <dgm:cxn modelId="{0BD2377F-AEF7-43B7-83DF-69A1E7A07681}" type="presOf" srcId="{18927BCF-3C9B-4E32-85E3-59EAD11F8447}" destId="{EB991ABE-009B-4044-A48D-8EAF12B5C61A}" srcOrd="0" destOrd="0" presId="urn:microsoft.com/office/officeart/2005/8/layout/orgChart1"/>
    <dgm:cxn modelId="{FFCD2985-FE16-47D3-972A-7BE6458BC276}" type="presOf" srcId="{354E8F9E-A6EC-4F95-9508-05C5180B25CB}" destId="{A7925B20-907E-44DB-BD4C-682812A35280}" srcOrd="0" destOrd="0" presId="urn:microsoft.com/office/officeart/2005/8/layout/orgChart1"/>
    <dgm:cxn modelId="{FB6AC2D2-89C7-46CE-B7F5-D0B9D36C52B8}" srcId="{9F82BBF9-DAC2-49EA-955C-D8BB600AEC2A}" destId="{A7105868-D812-42E1-9406-17FCB34E4128}" srcOrd="3" destOrd="0" parTransId="{1EF10BB5-FC62-4824-BBE5-475A41966681}" sibTransId="{01A6610D-18A9-481A-A90D-816C0874D042}"/>
    <dgm:cxn modelId="{C8513C68-DE45-42B7-BBF8-D9F898FDE92F}" type="presOf" srcId="{D8738B82-1482-4870-A1E9-6B7AA805388E}" destId="{469C0E5A-CFB4-4CD9-A1F5-68977ADAB484}" srcOrd="1" destOrd="0" presId="urn:microsoft.com/office/officeart/2005/8/layout/orgChart1"/>
    <dgm:cxn modelId="{517F4899-D50D-4969-8EAF-6D847501830F}" srcId="{93BECC18-4F02-4976-B6AD-A0F345EF53DD}" destId="{E4CFC4F4-F74B-41E5-833B-0E8639BA8CC6}" srcOrd="1" destOrd="0" parTransId="{95F42191-BD7B-4BE4-A905-A1F5CCD1D980}" sibTransId="{C24E637B-79C7-4251-BCEF-F98CF4F8DC71}"/>
    <dgm:cxn modelId="{DF3AD4B9-DC77-41A7-A28A-87F4223CCB26}" srcId="{9F82BBF9-DAC2-49EA-955C-D8BB600AEC2A}" destId="{E55DB73F-9130-452A-AF11-F9441816346A}" srcOrd="4" destOrd="0" parTransId="{113D2429-3613-4592-8C89-2D1F1DBE4F95}" sibTransId="{8316C960-C8E7-4305-A374-848FC2081CD0}"/>
    <dgm:cxn modelId="{3DDA0E14-C9A6-4273-A736-858A254D8B96}" type="presOf" srcId="{E149EA9C-C028-479B-A0B7-BDB9EEB50287}" destId="{FA42EE89-AA28-4A7E-AA70-8BC228D2AE0B}" srcOrd="0" destOrd="0" presId="urn:microsoft.com/office/officeart/2005/8/layout/orgChart1"/>
    <dgm:cxn modelId="{4E4495E3-DC9E-47E4-8FAB-0CC0FC68C229}" type="presOf" srcId="{381E945A-E538-4F8F-804E-CCE4152BDD0D}" destId="{E3B313B6-7538-430A-9810-783151F62821}" srcOrd="0" destOrd="0" presId="urn:microsoft.com/office/officeart/2005/8/layout/orgChart1"/>
    <dgm:cxn modelId="{992F0032-26F5-4461-91C0-7BC81B3492C7}" type="presOf" srcId="{BE142A1A-31EE-451D-878A-1696C6CF303B}" destId="{1B5BE056-844C-44F3-A831-8F15A995A041}" srcOrd="0" destOrd="0" presId="urn:microsoft.com/office/officeart/2005/8/layout/orgChart1"/>
    <dgm:cxn modelId="{4C367FF0-916C-4985-BC9C-3447F3BF58AC}" srcId="{D5BBED53-2AFE-47D0-8336-242E57A7637E}" destId="{4A140754-1372-421D-8C5F-783AB38D5D0D}" srcOrd="3" destOrd="0" parTransId="{5542F282-CFAC-4BAA-968E-D9FF33751E65}" sibTransId="{2F0EDA92-A3C7-4CD9-B0A9-BA4BC18D5DE3}"/>
    <dgm:cxn modelId="{095D2AA3-7CB6-4B56-8FD6-18B388F5CFD2}" srcId="{381E945A-E538-4F8F-804E-CCE4152BDD0D}" destId="{11FA7340-B554-4749-A8E4-4B5C812E0456}" srcOrd="1" destOrd="0" parTransId="{20D31D03-2A95-4C93-AC10-C5D65B29BFFE}" sibTransId="{98AA0704-273D-4845-992D-36A0211B6C17}"/>
    <dgm:cxn modelId="{A4DC3C75-D388-4A22-8AA0-3FDAAC4217A6}" srcId="{83AAE454-E406-40DD-B626-5409D348967E}" destId="{5A3ED716-3247-4659-B906-F026E536768E}" srcOrd="8" destOrd="0" parTransId="{42348BEF-5263-4A45-BB4C-6613F43B05E8}" sibTransId="{151F1AF2-BF49-4017-803B-E438B6BAFCAA}"/>
    <dgm:cxn modelId="{21C06237-1F5B-4835-A607-6736E0D3B70A}" type="presOf" srcId="{92D2DEFF-1881-4A86-9021-379906CB13CC}" destId="{E6597100-26C5-4621-BC2A-F7D039579E3E}" srcOrd="0" destOrd="0" presId="urn:microsoft.com/office/officeart/2005/8/layout/orgChart1"/>
    <dgm:cxn modelId="{225DF01F-41B6-45D2-A359-291F1CC8926A}" type="presOf" srcId="{802C9403-BC3F-4951-A99C-62E177431B56}" destId="{D201A341-294C-41AA-A3B7-2E1818968998}" srcOrd="1" destOrd="0" presId="urn:microsoft.com/office/officeart/2005/8/layout/orgChart1"/>
    <dgm:cxn modelId="{11471460-5E37-4E11-95F2-BBE2F85E13A7}" type="presOf" srcId="{9F82BBF9-DAC2-49EA-955C-D8BB600AEC2A}" destId="{B79D9CFC-FEAB-4CA3-8C9B-F7FE0B854394}" srcOrd="1" destOrd="0" presId="urn:microsoft.com/office/officeart/2005/8/layout/orgChart1"/>
    <dgm:cxn modelId="{5270C16F-CF21-42AA-9D8E-8DE77598641E}" type="presOf" srcId="{AEDFC5B3-9400-45C2-AC37-83F0DDB39A01}" destId="{5CAB9FCF-CDC7-481C-B0E9-6097B99C9FD0}" srcOrd="0" destOrd="0" presId="urn:microsoft.com/office/officeart/2005/8/layout/orgChart1"/>
    <dgm:cxn modelId="{B6DB0C62-9D2B-4101-B374-1B8CC74869CA}" type="presOf" srcId="{1F6C5D87-0E8E-483F-BAC2-73A638A815E2}" destId="{A9E67DC5-E7D0-4C6E-9D14-E5D18D005DF1}" srcOrd="0" destOrd="0" presId="urn:microsoft.com/office/officeart/2005/8/layout/orgChart1"/>
    <dgm:cxn modelId="{98E4033C-F3FA-434C-A80A-8CB92E0E3615}" type="presOf" srcId="{E3A3F50D-DCBC-4EE5-A290-D03DD3D48152}" destId="{4398706E-3F22-4B63-8874-9D56C5B58849}" srcOrd="0" destOrd="0" presId="urn:microsoft.com/office/officeart/2005/8/layout/orgChart1"/>
    <dgm:cxn modelId="{A5B5B190-7603-49DD-A5F5-0CA3F93A1BD7}" type="presOf" srcId="{E3A3F50D-DCBC-4EE5-A290-D03DD3D48152}" destId="{1F2A0D22-3CF3-436A-AE6F-B3BD74199B05}" srcOrd="1" destOrd="0" presId="urn:microsoft.com/office/officeart/2005/8/layout/orgChart1"/>
    <dgm:cxn modelId="{ECBEA680-7E19-4470-8DF7-0582DD04A431}" srcId="{8B6FE3F6-7497-40AF-B8E1-CED52B79E2A6}" destId="{12F03210-D65E-4F49-81AF-5B86EA7946E8}" srcOrd="0" destOrd="0" parTransId="{FAD2101A-3DFA-45DE-A939-6B53ECC4B3F5}" sibTransId="{E5D36CD1-BDD8-4023-A245-CE5110ABEBD7}"/>
    <dgm:cxn modelId="{E74395D5-0F4A-4996-B38C-AF0622C92F36}" type="presOf" srcId="{E55DB73F-9130-452A-AF11-F9441816346A}" destId="{612F5912-691D-4DAC-A8AF-EE17CE403A00}" srcOrd="1" destOrd="0" presId="urn:microsoft.com/office/officeart/2005/8/layout/orgChart1"/>
    <dgm:cxn modelId="{D6E7E2DE-ED23-4754-867C-BDA1C3DD6611}" type="presOf" srcId="{381E945A-E538-4F8F-804E-CCE4152BDD0D}" destId="{FB6E470D-0550-4286-9F1C-D0ACD303357E}" srcOrd="1" destOrd="0" presId="urn:microsoft.com/office/officeart/2005/8/layout/orgChart1"/>
    <dgm:cxn modelId="{A6AB881A-A874-468D-AB79-0394A11CAF8D}" type="presOf" srcId="{5B4C3BF9-A905-43F5-9E16-817D30E44808}" destId="{83B9DDBA-A279-46BD-8144-5D23CF3DC8ED}" srcOrd="1" destOrd="0" presId="urn:microsoft.com/office/officeart/2005/8/layout/orgChart1"/>
    <dgm:cxn modelId="{883D4479-6524-4E3E-AA24-F83E284A18FA}" type="presOf" srcId="{C2F3F318-159F-4464-8AE3-13349061DBAB}" destId="{94334313-2E27-4DBD-B837-2052B6AEEA0A}" srcOrd="0" destOrd="0" presId="urn:microsoft.com/office/officeart/2005/8/layout/orgChart1"/>
    <dgm:cxn modelId="{1385FDD3-B0D8-4613-A9F1-59D3C66C0457}" type="presOf" srcId="{82B8D9B9-3310-4B7B-9107-14E11632361C}" destId="{5999831E-34E0-4CA3-A0B6-3875B07CAE71}" srcOrd="0" destOrd="0" presId="urn:microsoft.com/office/officeart/2005/8/layout/orgChart1"/>
    <dgm:cxn modelId="{167BA079-2349-47A0-83BD-53DAF1C6604C}" type="presOf" srcId="{4A140754-1372-421D-8C5F-783AB38D5D0D}" destId="{457DE34C-EFD6-479C-8269-F3323851922A}" srcOrd="1" destOrd="0" presId="urn:microsoft.com/office/officeart/2005/8/layout/orgChart1"/>
    <dgm:cxn modelId="{C7C46293-4667-4CDF-968A-206DAD3964C4}" type="presOf" srcId="{5B86EF40-4A0C-4A07-9808-ACD6CE7744E0}" destId="{CF1EAE54-F9AA-4D40-BA54-139AB8B5C577}" srcOrd="0" destOrd="0" presId="urn:microsoft.com/office/officeart/2005/8/layout/orgChart1"/>
    <dgm:cxn modelId="{C6157D7C-5255-41F0-A773-7A5951670DD5}" type="presOf" srcId="{C6A26C7D-E2D7-4128-A7EE-5044527C5864}" destId="{F606E987-E321-4E29-B1A8-C14C5E077231}" srcOrd="0" destOrd="0" presId="urn:microsoft.com/office/officeart/2005/8/layout/orgChart1"/>
    <dgm:cxn modelId="{BD4B0719-2290-4F88-82D4-ACF4F7EA62C2}" srcId="{83AAE454-E406-40DD-B626-5409D348967E}" destId="{BE142A1A-31EE-451D-878A-1696C6CF303B}" srcOrd="5" destOrd="0" parTransId="{64B00A4F-AFC0-4085-94C5-19C826D49CF0}" sibTransId="{2DF16DE7-3BCA-4417-90C1-0CF407DB1F5E}"/>
    <dgm:cxn modelId="{7C973D94-6C83-4BFF-BDD1-3327BB475869}" type="presOf" srcId="{EB7D2B9B-BDA3-4289-BFA7-61615904F15A}" destId="{2D3E0636-376E-43E1-B95A-00C02BDF1F6F}" srcOrd="1" destOrd="0" presId="urn:microsoft.com/office/officeart/2005/8/layout/orgChart1"/>
    <dgm:cxn modelId="{28136DAD-AF88-462D-8D92-243AB47B413D}" type="presOf" srcId="{F6F84061-7573-472F-9EE3-DA8B55FB5624}" destId="{E9AF9193-33DB-400D-9611-A9953365772C}" srcOrd="1" destOrd="0" presId="urn:microsoft.com/office/officeart/2005/8/layout/orgChart1"/>
    <dgm:cxn modelId="{660160D8-D32B-40D3-A049-3A6472A2CE0A}" type="presOf" srcId="{711824A6-3F0C-4AE5-8FC8-14304262E4B4}" destId="{29CB3038-C3F0-45CD-943E-692579521A0F}" srcOrd="0" destOrd="0" presId="urn:microsoft.com/office/officeart/2005/8/layout/orgChart1"/>
    <dgm:cxn modelId="{8E5A90D0-AE2C-4FD9-93E6-990CF043E718}" type="presOf" srcId="{83AED54F-8F2C-4DFF-A611-1AB82ADA1004}" destId="{60348DF8-94D2-4A93-9491-65C0D42750E0}" srcOrd="0" destOrd="0" presId="urn:microsoft.com/office/officeart/2005/8/layout/orgChart1"/>
    <dgm:cxn modelId="{7A23938B-4E31-42D6-9E6F-F0597E1E69F3}" type="presOf" srcId="{B9D5A806-B04B-414F-A817-81AE0AC9980A}" destId="{8FC10F43-78D8-428C-BFB9-F0D45ECD6C60}" srcOrd="0" destOrd="0" presId="urn:microsoft.com/office/officeart/2005/8/layout/orgChart1"/>
    <dgm:cxn modelId="{43BFEEC3-2C3D-4C1C-A1C3-51052C49B61B}" srcId="{3C0C8BC0-0A41-4139-8C9B-D8A959187389}" destId="{E407C5F1-55AE-45E6-9C1B-33F4D27CFA84}" srcOrd="1" destOrd="0" parTransId="{E0D28813-A0F8-4047-9AD9-4981E3775C20}" sibTransId="{2D7B22C3-1DE6-4769-8F8A-C89CD2BEA63A}"/>
    <dgm:cxn modelId="{13BC803D-EB4F-4676-956A-127D4C1907A4}" type="presOf" srcId="{6D94A764-B891-4D7E-90BF-BE25B48A1F74}" destId="{10817E52-CF54-4A90-92D9-D63B4105A258}" srcOrd="0" destOrd="0" presId="urn:microsoft.com/office/officeart/2005/8/layout/orgChart1"/>
    <dgm:cxn modelId="{B6022E63-FCEC-46DE-9A07-13EAD0916950}" type="presOf" srcId="{9AAC04AD-6D2C-4F6E-8430-B758A3974289}" destId="{E9EEB03C-014B-4F61-866D-073FBD11CE00}" srcOrd="0" destOrd="0" presId="urn:microsoft.com/office/officeart/2005/8/layout/orgChart1"/>
    <dgm:cxn modelId="{1820AE5B-04D5-4BAB-BBA7-9F601F5B50EB}" srcId="{D5BBED53-2AFE-47D0-8336-242E57A7637E}" destId="{045D02AE-0739-4850-AABF-F6FF7D9652BA}" srcOrd="8" destOrd="0" parTransId="{E2B82F69-8C09-474F-A3A4-0A6FF5D71465}" sibTransId="{98127F3E-7476-4481-BCAD-066CBF1A3C26}"/>
    <dgm:cxn modelId="{AD1CAAA3-6BED-49E3-A1ED-B0DD3A3877EE}" srcId="{381E945A-E538-4F8F-804E-CCE4152BDD0D}" destId="{253303DE-A8AF-4213-A0DD-95CA5D673217}" srcOrd="7" destOrd="0" parTransId="{C2314657-91BE-43EF-9A89-5CA690C0FFA4}" sibTransId="{452D19A7-8157-4841-BD0E-EDDAA729C2C4}"/>
    <dgm:cxn modelId="{72D35C20-DD1E-44FF-8780-DF6C6791656F}" srcId="{93BECC18-4F02-4976-B6AD-A0F345EF53DD}" destId="{AB70CB75-F53E-4747-A048-6415FFD2E4F1}" srcOrd="0" destOrd="0" parTransId="{5B86EF40-4A0C-4A07-9808-ACD6CE7744E0}" sibTransId="{DB2E8F76-50AC-45D6-9F5E-4E636BB96D54}"/>
    <dgm:cxn modelId="{D66F2251-171E-4EE7-B01C-A950F8CDE5C9}" type="presOf" srcId="{3C705F46-AB3C-4A0F-9DB3-09C849A28891}" destId="{3D8D817B-2B7E-42B1-A854-C77207D27506}" srcOrd="0" destOrd="0" presId="urn:microsoft.com/office/officeart/2005/8/layout/orgChart1"/>
    <dgm:cxn modelId="{A0F4E05D-9912-418C-9C3A-FA5434F683A8}" srcId="{381E945A-E538-4F8F-804E-CCE4152BDD0D}" destId="{D5BBED53-2AFE-47D0-8336-242E57A7637E}" srcOrd="4" destOrd="0" parTransId="{20038C8A-7318-47E9-B550-5E337EFD328A}" sibTransId="{FBECD427-CBBD-47F7-8576-BFFF07D9EA7B}"/>
    <dgm:cxn modelId="{A57829C4-608B-48AA-BE89-E9964DF31822}" type="presOf" srcId="{8B6FE3F6-7497-40AF-B8E1-CED52B79E2A6}" destId="{AF8747A2-4585-447E-B549-9DBF84C2115C}" srcOrd="1" destOrd="0" presId="urn:microsoft.com/office/officeart/2005/8/layout/orgChart1"/>
    <dgm:cxn modelId="{B4D13FC7-FCAD-4E13-8B46-BF05847601F7}" type="presOf" srcId="{83AAE454-E406-40DD-B626-5409D348967E}" destId="{09F27F32-0DD8-4BAA-8DB3-BB684307F992}" srcOrd="0" destOrd="0" presId="urn:microsoft.com/office/officeart/2005/8/layout/orgChart1"/>
    <dgm:cxn modelId="{A1C72345-E272-46E6-BB88-9B43A5A68EB7}" type="presOf" srcId="{50FE4296-E0E4-418A-B48C-4521E4FB5873}" destId="{E9E8A5D5-6A25-45C4-9AED-910FD6D8405B}" srcOrd="0" destOrd="0" presId="urn:microsoft.com/office/officeart/2005/8/layout/orgChart1"/>
    <dgm:cxn modelId="{152C483B-1CA1-4AE4-BDC9-C005F61E9992}" srcId="{381E945A-E538-4F8F-804E-CCE4152BDD0D}" destId="{D8738B82-1482-4870-A1E9-6B7AA805388E}" srcOrd="6" destOrd="0" parTransId="{A4B5AA82-B568-435E-A724-5E0AD09B489C}" sibTransId="{A84EEEE8-1002-4CCE-A259-B713032E5988}"/>
    <dgm:cxn modelId="{2B4E0ED9-2751-4303-8B15-854A1AFEF4B5}" type="presOf" srcId="{25159530-D42D-4A76-9FF9-0971FC1E0C6A}" destId="{AB4F2BFB-8624-4B28-835D-6FCE44D87F76}" srcOrd="0" destOrd="0" presId="urn:microsoft.com/office/officeart/2005/8/layout/orgChart1"/>
    <dgm:cxn modelId="{0A5383AB-9CBC-45F2-A444-4ADB3353431F}" type="presOf" srcId="{8987193B-8385-425C-9ACC-325289F8608D}" destId="{3EF8F485-172A-44E2-9EE3-7A9973397E9F}" srcOrd="1" destOrd="0" presId="urn:microsoft.com/office/officeart/2005/8/layout/orgChart1"/>
    <dgm:cxn modelId="{922443C2-CFAD-4BDE-883E-481CB0EEFE20}" type="presOf" srcId="{D0EAE454-0810-4AB2-BE62-E0F63D543275}" destId="{851D1E6E-52F4-4104-B76C-6A96ECDC8BA3}" srcOrd="1" destOrd="0" presId="urn:microsoft.com/office/officeart/2005/8/layout/orgChart1"/>
    <dgm:cxn modelId="{5444AC3A-B534-4226-ADBE-85F1F1EDDF64}" type="presOf" srcId="{D9D22E08-A781-44C1-8E23-5FAF7538F198}" destId="{CF39D0C2-7A95-4A79-9D8A-7A2647D86CF4}" srcOrd="1" destOrd="0" presId="urn:microsoft.com/office/officeart/2005/8/layout/orgChart1"/>
    <dgm:cxn modelId="{5C99775A-B8E8-43EB-A84C-E0C2CC715659}" type="presOf" srcId="{A5CFBF91-242B-43A1-B5DD-2391AECC06D9}" destId="{358FFDDC-ED1A-4172-8E33-E6A8BB5F17CB}" srcOrd="0" destOrd="0" presId="urn:microsoft.com/office/officeart/2005/8/layout/orgChart1"/>
    <dgm:cxn modelId="{08F4EEDE-3616-4AFC-8E56-473F2595223B}" type="presOf" srcId="{A2DE10A0-FC2D-4D66-A6FE-836DE9C4A7E3}" destId="{24FC3A55-459F-42BE-886D-C164DADEDE48}" srcOrd="0" destOrd="0" presId="urn:microsoft.com/office/officeart/2005/8/layout/orgChart1"/>
    <dgm:cxn modelId="{30747196-E0FA-41D3-9A48-924E0FEBC190}" srcId="{8B6FE3F6-7497-40AF-B8E1-CED52B79E2A6}" destId="{802C9403-BC3F-4951-A99C-62E177431B56}" srcOrd="1" destOrd="0" parTransId="{AF6BCF98-476A-4C96-ACCE-B0EA209CE164}" sibTransId="{65CFFDAA-3254-4A53-B56E-A41CD843B575}"/>
    <dgm:cxn modelId="{AC4C05F3-6F39-40A8-9021-609BA4C09FCA}" srcId="{253303DE-A8AF-4213-A0DD-95CA5D673217}" destId="{B527D896-9432-445E-BA05-DEB2678A7393}" srcOrd="1" destOrd="0" parTransId="{FCCCF218-B7E0-40C9-AEB3-220A2541DB01}" sibTransId="{6E37FF95-4334-4F2B-A149-69D90B1F01F1}"/>
    <dgm:cxn modelId="{297714F4-6A5F-4C55-91D3-4701EF4986D6}" type="presOf" srcId="{D0EAE454-0810-4AB2-BE62-E0F63D543275}" destId="{504C55BA-EF83-4ACD-BA57-E4EC547AB3A4}" srcOrd="0" destOrd="0" presId="urn:microsoft.com/office/officeart/2005/8/layout/orgChart1"/>
    <dgm:cxn modelId="{BA2FD787-1E6F-48D3-AC60-7CE7DA3B3CAE}" srcId="{8B6FE3F6-7497-40AF-B8E1-CED52B79E2A6}" destId="{0F74B75B-38C6-4973-B31C-92B9978E47E5}" srcOrd="2" destOrd="0" parTransId="{BBA797CA-848D-4CD2-B231-B9F8299F5580}" sibTransId="{39161ACA-654F-406F-A1EC-858C9B443BC1}"/>
    <dgm:cxn modelId="{C868D931-A79F-4F03-AB59-1EE52A07F8CF}" type="presOf" srcId="{7A5192CB-262F-4C93-8BC7-00A162C1AF69}" destId="{F9148D40-3B26-4394-9A13-3782891D1D00}" srcOrd="1" destOrd="0" presId="urn:microsoft.com/office/officeart/2005/8/layout/orgChart1"/>
    <dgm:cxn modelId="{B9C8DDA2-57CC-4107-B6DD-F939DD296E6F}" type="presOf" srcId="{DB367EC3-3C20-41DB-B64C-814FD4F3E36D}" destId="{3FCACEB0-3C74-47F1-BCED-9C5F2A756CDC}" srcOrd="0" destOrd="0" presId="urn:microsoft.com/office/officeart/2005/8/layout/orgChart1"/>
    <dgm:cxn modelId="{509D5CA6-597F-4272-A7E4-AC04B5350BD7}" type="presOf" srcId="{1CE47960-6F70-4F65-BDCD-574BB5633D5C}" destId="{D908A30E-ED1A-4DB4-AAC6-584F157C30EE}" srcOrd="0" destOrd="0" presId="urn:microsoft.com/office/officeart/2005/8/layout/orgChart1"/>
    <dgm:cxn modelId="{8C3977DF-7EC9-4F83-BF77-A92713B41DA2}" type="presOf" srcId="{20D31D03-2A95-4C93-AC10-C5D65B29BFFE}" destId="{B11AE3E8-EFCB-48B9-BC26-5F9DB969F632}" srcOrd="0" destOrd="0" presId="urn:microsoft.com/office/officeart/2005/8/layout/orgChart1"/>
    <dgm:cxn modelId="{1689423A-FCD0-4DBC-AE91-BA4521AECA38}" type="presOf" srcId="{A529ADF1-6054-4DFD-8921-9CF02A952439}" destId="{59306E9B-1FFB-4392-BA42-C625D78148C9}" srcOrd="0" destOrd="0" presId="urn:microsoft.com/office/officeart/2005/8/layout/orgChart1"/>
    <dgm:cxn modelId="{083EE134-A429-4EFD-8EB9-D92E32169B1E}" type="presOf" srcId="{11FA7340-B554-4749-A8E4-4B5C812E0456}" destId="{0A20DDD6-5ACF-4DDE-B64F-6C7C62F2D4AB}" srcOrd="0" destOrd="0" presId="urn:microsoft.com/office/officeart/2005/8/layout/orgChart1"/>
    <dgm:cxn modelId="{314479D4-D552-46A6-9383-FFB4AAE4B554}" srcId="{93BECC18-4F02-4976-B6AD-A0F345EF53DD}" destId="{23BB011D-12BB-4299-9A93-B508B29B809D}" srcOrd="6" destOrd="0" parTransId="{B57BA5E3-1DA8-4E73-A17D-6ACA5CA0CF8C}" sibTransId="{E27E4056-57E7-47E8-8848-FC341D02B9F3}"/>
    <dgm:cxn modelId="{ED8A1353-104C-4B10-900C-5E4AD7134C73}" type="presOf" srcId="{2DC899A3-670C-41EA-94AB-46CE1238FE43}" destId="{09567788-439E-4236-AC94-2E4502C6EC9E}" srcOrd="0" destOrd="0" presId="urn:microsoft.com/office/officeart/2005/8/layout/orgChart1"/>
    <dgm:cxn modelId="{F1F9056E-2387-4645-9A62-560632248AB7}" type="presOf" srcId="{E167D29F-C67C-402A-A09A-7BA0B4D410B9}" destId="{EDE3C3EB-2650-4BC0-B796-3F00BA9D9C50}" srcOrd="0" destOrd="0" presId="urn:microsoft.com/office/officeart/2005/8/layout/orgChart1"/>
    <dgm:cxn modelId="{9CD15033-87EA-464B-9955-1192E1D11334}" type="presOf" srcId="{8B6FE3F6-7497-40AF-B8E1-CED52B79E2A6}" destId="{D74369E3-E1DE-46F8-868A-4064EBAE7398}" srcOrd="0" destOrd="0" presId="urn:microsoft.com/office/officeart/2005/8/layout/orgChart1"/>
    <dgm:cxn modelId="{6F8DCE21-9277-4DD3-96BB-7D3AF3A0D81E}" type="presOf" srcId="{F6F84061-7573-472F-9EE3-DA8B55FB5624}" destId="{AD605A7F-F179-4F8E-96F0-C84A3BE1774E}" srcOrd="0" destOrd="0" presId="urn:microsoft.com/office/officeart/2005/8/layout/orgChart1"/>
    <dgm:cxn modelId="{67037C20-E2D7-4253-A561-ACC25AACC836}" type="presOf" srcId="{64B00A4F-AFC0-4085-94C5-19C826D49CF0}" destId="{DF3C3600-5AAD-40D5-B188-A0FEEB23073A}" srcOrd="0" destOrd="0" presId="urn:microsoft.com/office/officeart/2005/8/layout/orgChart1"/>
    <dgm:cxn modelId="{6F134BE5-1620-4683-BE75-A3433FBFAEA7}" type="presOf" srcId="{DB367EC3-3C20-41DB-B64C-814FD4F3E36D}" destId="{BFF6A52D-E4A1-4629-BD42-68A1D8A9419E}" srcOrd="1" destOrd="0" presId="urn:microsoft.com/office/officeart/2005/8/layout/orgChart1"/>
    <dgm:cxn modelId="{91B6C65B-54EB-4302-87B1-2B584C0ADEAD}" type="presOf" srcId="{20038C8A-7318-47E9-B550-5E337EFD328A}" destId="{7C1D1E4B-892B-462B-BAB1-9E7E395968A8}" srcOrd="0" destOrd="0" presId="urn:microsoft.com/office/officeart/2005/8/layout/orgChart1"/>
    <dgm:cxn modelId="{95DD8FD9-93B9-46B1-B1E7-132D119BCFCF}" type="presOf" srcId="{388E9F98-4D90-432C-A6CD-035E3BFA659A}" destId="{7216F854-73FF-4BD5-BEC1-667FDEAED021}" srcOrd="0" destOrd="0" presId="urn:microsoft.com/office/officeart/2005/8/layout/orgChart1"/>
    <dgm:cxn modelId="{FFB630D8-8924-4CE2-A819-AF20CF1588A9}" type="presOf" srcId="{BBA797CA-848D-4CD2-B231-B9F8299F5580}" destId="{8DF59F5E-8EC3-470F-AD87-E21D2313E5B1}" srcOrd="0" destOrd="0" presId="urn:microsoft.com/office/officeart/2005/8/layout/orgChart1"/>
    <dgm:cxn modelId="{2F90AF20-37A1-488C-B5EB-19ED4C22627A}" srcId="{93BECC18-4F02-4976-B6AD-A0F345EF53DD}" destId="{E976C73D-BD37-40F6-A46D-6199912134D8}" srcOrd="5" destOrd="0" parTransId="{C6A26C7D-E2D7-4128-A7EE-5044527C5864}" sibTransId="{20C67292-3D81-4251-A786-09E7924B4032}"/>
    <dgm:cxn modelId="{400795F0-CD87-4860-B5C2-CA70430B4FF6}" srcId="{93BECC18-4F02-4976-B6AD-A0F345EF53DD}" destId="{2B521F1A-9785-4043-8BB4-26ECE8327B45}" srcOrd="7" destOrd="0" parTransId="{BE6B50FE-4BA7-4F19-B5F1-F043AC48B5EE}" sibTransId="{EAE928B0-F297-46DB-961E-15D1B6A7FE14}"/>
    <dgm:cxn modelId="{7E441DC6-E892-41ED-BD2D-42876F3DB4F6}" type="presOf" srcId="{06B0FCAB-E892-4F38-B466-63CEA62BA861}" destId="{460F21F2-17E9-4283-8D17-346FA82BA8A4}" srcOrd="0" destOrd="0" presId="urn:microsoft.com/office/officeart/2005/8/layout/orgChart1"/>
    <dgm:cxn modelId="{C9F70548-1670-45A0-9900-F682196E943F}" type="presOf" srcId="{253303DE-A8AF-4213-A0DD-95CA5D673217}" destId="{18D25A6A-6916-4400-8273-67A1576882AF}" srcOrd="0" destOrd="0" presId="urn:microsoft.com/office/officeart/2005/8/layout/orgChart1"/>
    <dgm:cxn modelId="{F463B90C-6717-464F-93B5-6D4AC821F1ED}" type="presOf" srcId="{0F74B75B-38C6-4973-B31C-92B9978E47E5}" destId="{BE6D8EC2-72A1-4298-BCE4-E860003F2013}" srcOrd="1" destOrd="0" presId="urn:microsoft.com/office/officeart/2005/8/layout/orgChart1"/>
    <dgm:cxn modelId="{4895A317-C830-4EDB-848F-B5A3B6A62F10}" type="presOf" srcId="{8AF94A65-D801-4DB3-BBA1-64CE5C3921ED}" destId="{7B8A472F-5518-4AFA-BF3A-6EB3E0AA4DE1}" srcOrd="0" destOrd="0" presId="urn:microsoft.com/office/officeart/2005/8/layout/orgChart1"/>
    <dgm:cxn modelId="{D102BA9C-265A-43DF-99F1-D4D93603CD82}" type="presOf" srcId="{FCCCF218-B7E0-40C9-AEB3-220A2541DB01}" destId="{6520B17D-4537-428C-9A66-FE5C1A8586D0}" srcOrd="0" destOrd="0" presId="urn:microsoft.com/office/officeart/2005/8/layout/orgChart1"/>
    <dgm:cxn modelId="{B9E9532E-4FB0-4BC1-8B44-8DDF1E263A4D}" type="presOf" srcId="{407860AB-77C8-450C-93FD-8741D96CD9DB}" destId="{166CD054-25F7-4557-9CC8-5BFFB9999F68}" srcOrd="0" destOrd="0" presId="urn:microsoft.com/office/officeart/2005/8/layout/orgChart1"/>
    <dgm:cxn modelId="{02CBC92D-AD74-4F3A-9F0D-3B2C7CF0B361}" type="presOf" srcId="{7A5192CB-262F-4C93-8BC7-00A162C1AF69}" destId="{E2077EF1-6601-4674-AD5D-EC1744DDDE9D}" srcOrd="0" destOrd="0" presId="urn:microsoft.com/office/officeart/2005/8/layout/orgChart1"/>
    <dgm:cxn modelId="{0A9E4609-5580-4A1B-A6DA-A5C1BBDBB079}" type="presOf" srcId="{BBFB5544-2237-4318-81ED-0F7A1A3EBB3B}" destId="{EBAF74EB-E4D7-4A4B-B325-239C37B8A9BB}" srcOrd="0" destOrd="0" presId="urn:microsoft.com/office/officeart/2005/8/layout/orgChart1"/>
    <dgm:cxn modelId="{3704B874-11BE-4359-95A1-A8086FD0B6E1}" type="presOf" srcId="{E2B82F69-8C09-474F-A3A4-0A6FF5D71465}" destId="{21D745B5-0AF6-4B30-BA61-3957489EF6FB}" srcOrd="0" destOrd="0" presId="urn:microsoft.com/office/officeart/2005/8/layout/orgChart1"/>
    <dgm:cxn modelId="{7C5C145B-A662-4F04-AE05-647E4CC3BC49}" type="presOf" srcId="{113D2429-3613-4592-8C89-2D1F1DBE4F95}" destId="{FC4AB067-1920-45DB-B073-E440059C6471}" srcOrd="0" destOrd="0" presId="urn:microsoft.com/office/officeart/2005/8/layout/orgChart1"/>
    <dgm:cxn modelId="{BD7E396B-1A40-4018-B72E-0A9D09E64CA3}" type="presOf" srcId="{12F03210-D65E-4F49-81AF-5B86EA7946E8}" destId="{3274B2DC-7D2C-4812-B9F7-A0EC8A7D282A}" srcOrd="0" destOrd="0" presId="urn:microsoft.com/office/officeart/2005/8/layout/orgChart1"/>
    <dgm:cxn modelId="{643FE397-A1F9-4B86-A12A-44A2547C2DD3}" type="presOf" srcId="{16EA9DA6-FDB6-465B-A915-D394F8CFE667}" destId="{B5B44DFC-D731-4C7E-8DFE-54A04C6E0C16}" srcOrd="0" destOrd="0" presId="urn:microsoft.com/office/officeart/2005/8/layout/orgChart1"/>
    <dgm:cxn modelId="{D9B9E6E0-C66F-4015-B4C8-4A61FEA3CBA9}" type="presOf" srcId="{E4CFC4F4-F74B-41E5-833B-0E8639BA8CC6}" destId="{97229CB0-0675-4B4D-9BEA-215920F53A20}" srcOrd="0" destOrd="0" presId="urn:microsoft.com/office/officeart/2005/8/layout/orgChart1"/>
    <dgm:cxn modelId="{14BA52B1-7BC2-41CD-B612-4B3124E2B83B}" srcId="{93BECC18-4F02-4976-B6AD-A0F345EF53DD}" destId="{354E8F9E-A6EC-4F95-9508-05C5180B25CB}" srcOrd="3" destOrd="0" parTransId="{1F6C5D87-0E8E-483F-BAC2-73A638A815E2}" sibTransId="{B9D9334F-F733-40F7-8DF5-CE228FBEEAE1}"/>
    <dgm:cxn modelId="{4DE0C72E-528E-4498-9F52-F570731DDF93}" type="presOf" srcId="{B527D896-9432-445E-BA05-DEB2678A7393}" destId="{5BAA1130-D251-4A1C-89D5-6870F7AAE6EB}" srcOrd="1" destOrd="0" presId="urn:microsoft.com/office/officeart/2005/8/layout/orgChart1"/>
    <dgm:cxn modelId="{FC479866-AE60-4FB0-BC59-D145D93F27EF}" srcId="{83AAE454-E406-40DD-B626-5409D348967E}" destId="{3DE781B4-688E-46C2-AE82-1EA9D78BBD22}" srcOrd="1" destOrd="0" parTransId="{1CE47960-6F70-4F65-BDCD-574BB5633D5C}" sibTransId="{DE79719A-71EA-4F1B-B6D7-2EB7E326900F}"/>
    <dgm:cxn modelId="{DD8DCCC1-ABD6-4A6C-9221-4C7A91408CB5}" type="presOf" srcId="{BBE3AFBA-B5B7-406F-B5E3-68158DFEBF07}" destId="{1EE4C468-B00B-4465-83A4-817042B92B22}" srcOrd="1" destOrd="0" presId="urn:microsoft.com/office/officeart/2005/8/layout/orgChart1"/>
    <dgm:cxn modelId="{D6086D10-764F-444C-8594-809A243AE5B9}" type="presOf" srcId="{6A0E182D-B609-43D7-AFB0-48087E36F1EC}" destId="{A02D7AC6-062C-4E07-8CAE-449E4FDC2052}" srcOrd="0" destOrd="0" presId="urn:microsoft.com/office/officeart/2005/8/layout/orgChart1"/>
    <dgm:cxn modelId="{5DD7418C-A916-4D64-A4BB-F6E076714D61}" type="presParOf" srcId="{8FC10F43-78D8-428C-BFB9-F0D45ECD6C60}" destId="{6566F3F9-31D4-466A-8E05-2436048EF768}" srcOrd="0" destOrd="0" presId="urn:microsoft.com/office/officeart/2005/8/layout/orgChart1"/>
    <dgm:cxn modelId="{645F52A2-B439-4764-B238-F43BDFE73B74}" type="presParOf" srcId="{6566F3F9-31D4-466A-8E05-2436048EF768}" destId="{E10AFD06-B411-4EEE-813E-BC3FC322C4CF}" srcOrd="0" destOrd="0" presId="urn:microsoft.com/office/officeart/2005/8/layout/orgChart1"/>
    <dgm:cxn modelId="{8DDBBD83-9599-4AB3-AD6A-B5D969F75FCE}" type="presParOf" srcId="{E10AFD06-B411-4EEE-813E-BC3FC322C4CF}" destId="{D74369E3-E1DE-46F8-868A-4064EBAE7398}" srcOrd="0" destOrd="0" presId="urn:microsoft.com/office/officeart/2005/8/layout/orgChart1"/>
    <dgm:cxn modelId="{E69F80C6-7078-4525-A2C0-4B906F04A674}" type="presParOf" srcId="{E10AFD06-B411-4EEE-813E-BC3FC322C4CF}" destId="{AF8747A2-4585-447E-B549-9DBF84C2115C}" srcOrd="1" destOrd="0" presId="urn:microsoft.com/office/officeart/2005/8/layout/orgChart1"/>
    <dgm:cxn modelId="{616D9F38-2932-4E80-94FE-2CA19E9C3BE2}" type="presParOf" srcId="{6566F3F9-31D4-466A-8E05-2436048EF768}" destId="{8AC754D1-AFE6-4A90-BEB3-2AC144981568}" srcOrd="1" destOrd="0" presId="urn:microsoft.com/office/officeart/2005/8/layout/orgChart1"/>
    <dgm:cxn modelId="{D1476B10-929C-4787-A7CF-DB03045BA808}" type="presParOf" srcId="{8AC754D1-AFE6-4A90-BEB3-2AC144981568}" destId="{03BACE35-3338-4008-BB3A-7565DE4A4364}" srcOrd="0" destOrd="0" presId="urn:microsoft.com/office/officeart/2005/8/layout/orgChart1"/>
    <dgm:cxn modelId="{8943D9BB-12C1-4C67-BA0C-878DFABE7908}" type="presParOf" srcId="{8AC754D1-AFE6-4A90-BEB3-2AC144981568}" destId="{DED1848C-06A3-4C55-B004-EBD3C18CD9DC}" srcOrd="1" destOrd="0" presId="urn:microsoft.com/office/officeart/2005/8/layout/orgChart1"/>
    <dgm:cxn modelId="{AC91F6D2-EF84-4FBF-B35A-AFCDFA98D6D2}" type="presParOf" srcId="{DED1848C-06A3-4C55-B004-EBD3C18CD9DC}" destId="{399F4E0D-10D2-4AE5-AE3F-E43078279345}" srcOrd="0" destOrd="0" presId="urn:microsoft.com/office/officeart/2005/8/layout/orgChart1"/>
    <dgm:cxn modelId="{1596BCBE-95E0-4307-B0D1-8F069C35E1F0}" type="presParOf" srcId="{399F4E0D-10D2-4AE5-AE3F-E43078279345}" destId="{4606BAE7-6776-44F4-91EF-2971AED04263}" srcOrd="0" destOrd="0" presId="urn:microsoft.com/office/officeart/2005/8/layout/orgChart1"/>
    <dgm:cxn modelId="{48AC8661-76D3-4D51-88FC-E298F19952FE}" type="presParOf" srcId="{399F4E0D-10D2-4AE5-AE3F-E43078279345}" destId="{D201A341-294C-41AA-A3B7-2E1818968998}" srcOrd="1" destOrd="0" presId="urn:microsoft.com/office/officeart/2005/8/layout/orgChart1"/>
    <dgm:cxn modelId="{9ABC5DFB-4EED-46EB-95B2-C6FA4D766C45}" type="presParOf" srcId="{DED1848C-06A3-4C55-B004-EBD3C18CD9DC}" destId="{E3C4BD24-58A4-455D-8334-E8242D21C5CF}" srcOrd="1" destOrd="0" presId="urn:microsoft.com/office/officeart/2005/8/layout/orgChart1"/>
    <dgm:cxn modelId="{F930FD8F-F087-4FE8-9331-D602477BC6FA}" type="presParOf" srcId="{E3C4BD24-58A4-455D-8334-E8242D21C5CF}" destId="{61B3D5CD-3142-42FC-A4FA-1E58071C7329}" srcOrd="0" destOrd="0" presId="urn:microsoft.com/office/officeart/2005/8/layout/orgChart1"/>
    <dgm:cxn modelId="{46D6B25A-5B11-4B0D-8C8E-9F789CAD6B8E}" type="presParOf" srcId="{E3C4BD24-58A4-455D-8334-E8242D21C5CF}" destId="{A5CCBAE3-D6B6-4E2B-9871-C767B968FD09}" srcOrd="1" destOrd="0" presId="urn:microsoft.com/office/officeart/2005/8/layout/orgChart1"/>
    <dgm:cxn modelId="{C1A8C3DD-FEE4-4308-89FF-F79D05584EBA}" type="presParOf" srcId="{A5CCBAE3-D6B6-4E2B-9871-C767B968FD09}" destId="{6B426535-38DC-4187-A30D-8A2ADC26B1D4}" srcOrd="0" destOrd="0" presId="urn:microsoft.com/office/officeart/2005/8/layout/orgChart1"/>
    <dgm:cxn modelId="{3B611D4C-6DDC-404D-8AC0-96F41162CB67}" type="presParOf" srcId="{6B426535-38DC-4187-A30D-8A2ADC26B1D4}" destId="{E3B313B6-7538-430A-9810-783151F62821}" srcOrd="0" destOrd="0" presId="urn:microsoft.com/office/officeart/2005/8/layout/orgChart1"/>
    <dgm:cxn modelId="{0C7C2D32-1D70-4951-A4E7-2F33865BF25E}" type="presParOf" srcId="{6B426535-38DC-4187-A30D-8A2ADC26B1D4}" destId="{FB6E470D-0550-4286-9F1C-D0ACD303357E}" srcOrd="1" destOrd="0" presId="urn:microsoft.com/office/officeart/2005/8/layout/orgChart1"/>
    <dgm:cxn modelId="{7370FBE8-A4EE-4D63-8DA3-1FBC59D2AF4A}" type="presParOf" srcId="{A5CCBAE3-D6B6-4E2B-9871-C767B968FD09}" destId="{955461D0-E830-4F43-AD9E-50B44793125B}" srcOrd="1" destOrd="0" presId="urn:microsoft.com/office/officeart/2005/8/layout/orgChart1"/>
    <dgm:cxn modelId="{E12C83C5-F66B-480B-A955-A9AE868927B2}" type="presParOf" srcId="{955461D0-E830-4F43-AD9E-50B44793125B}" destId="{1C8D7B66-C5C0-48CA-A873-E36260692F92}" srcOrd="0" destOrd="0" presId="urn:microsoft.com/office/officeart/2005/8/layout/orgChart1"/>
    <dgm:cxn modelId="{25E49A9D-2E87-40EF-9174-7D1DAB61F2A2}" type="presParOf" srcId="{955461D0-E830-4F43-AD9E-50B44793125B}" destId="{CE5F2E02-04F4-4484-B584-FD4D74D46241}" srcOrd="1" destOrd="0" presId="urn:microsoft.com/office/officeart/2005/8/layout/orgChart1"/>
    <dgm:cxn modelId="{DBA19381-AB05-4D45-8121-7271A8159C06}" type="presParOf" srcId="{CE5F2E02-04F4-4484-B584-FD4D74D46241}" destId="{F8DE3DBD-E393-4379-B63B-03D9E4A84FDE}" srcOrd="0" destOrd="0" presId="urn:microsoft.com/office/officeart/2005/8/layout/orgChart1"/>
    <dgm:cxn modelId="{2C143416-9FF8-44D5-869F-E556F7112371}" type="presParOf" srcId="{F8DE3DBD-E393-4379-B63B-03D9E4A84FDE}" destId="{09F27F32-0DD8-4BAA-8DB3-BB684307F992}" srcOrd="0" destOrd="0" presId="urn:microsoft.com/office/officeart/2005/8/layout/orgChart1"/>
    <dgm:cxn modelId="{8A23E40D-1872-49C5-B63F-4C45395DC526}" type="presParOf" srcId="{F8DE3DBD-E393-4379-B63B-03D9E4A84FDE}" destId="{2D31A3B8-1058-452E-95D5-A5BA72CAD118}" srcOrd="1" destOrd="0" presId="urn:microsoft.com/office/officeart/2005/8/layout/orgChart1"/>
    <dgm:cxn modelId="{64395403-7FFC-4B91-B7F5-2EEB477F6451}" type="presParOf" srcId="{CE5F2E02-04F4-4484-B584-FD4D74D46241}" destId="{A04CFACC-E490-4848-906B-32B74C5485D2}" srcOrd="1" destOrd="0" presId="urn:microsoft.com/office/officeart/2005/8/layout/orgChart1"/>
    <dgm:cxn modelId="{1B30CCAF-E606-496E-A26B-0A70F0603A75}" type="presParOf" srcId="{A04CFACC-E490-4848-906B-32B74C5485D2}" destId="{E9E8A5D5-6A25-45C4-9AED-910FD6D8405B}" srcOrd="0" destOrd="0" presId="urn:microsoft.com/office/officeart/2005/8/layout/orgChart1"/>
    <dgm:cxn modelId="{E85E531C-196A-406C-A6C2-C252266F1BF4}" type="presParOf" srcId="{A04CFACC-E490-4848-906B-32B74C5485D2}" destId="{5B0A99DB-D097-4FC9-B715-E5AC83324F8C}" srcOrd="1" destOrd="0" presId="urn:microsoft.com/office/officeart/2005/8/layout/orgChart1"/>
    <dgm:cxn modelId="{7D4D4CAA-F58F-45D4-B330-AE4A45B2F752}" type="presParOf" srcId="{5B0A99DB-D097-4FC9-B715-E5AC83324F8C}" destId="{EE902501-026C-464D-BD99-21AC885618D6}" srcOrd="0" destOrd="0" presId="urn:microsoft.com/office/officeart/2005/8/layout/orgChart1"/>
    <dgm:cxn modelId="{7425C7AE-8B3E-44B1-B02A-01BAB7DAB459}" type="presParOf" srcId="{EE902501-026C-464D-BD99-21AC885618D6}" destId="{DBC6555D-AA7F-4012-9740-6160AA8EC334}" srcOrd="0" destOrd="0" presId="urn:microsoft.com/office/officeart/2005/8/layout/orgChart1"/>
    <dgm:cxn modelId="{DFD9FE46-4BE2-4ACC-AD1C-42876A841B9B}" type="presParOf" srcId="{EE902501-026C-464D-BD99-21AC885618D6}" destId="{4B8E1011-1C25-448B-A5AC-DADDF184E725}" srcOrd="1" destOrd="0" presId="urn:microsoft.com/office/officeart/2005/8/layout/orgChart1"/>
    <dgm:cxn modelId="{5DB8E873-A81D-4A36-9068-874909CB1AAB}" type="presParOf" srcId="{5B0A99DB-D097-4FC9-B715-E5AC83324F8C}" destId="{969D351D-2F70-40AC-9A52-DDCA8CEB4ECB}" srcOrd="1" destOrd="0" presId="urn:microsoft.com/office/officeart/2005/8/layout/orgChart1"/>
    <dgm:cxn modelId="{65F39348-1FE3-4F82-9E08-0FBE48B17B87}" type="presParOf" srcId="{5B0A99DB-D097-4FC9-B715-E5AC83324F8C}" destId="{4DFBC4C0-C1BB-4203-AD9E-C44071FA2D75}" srcOrd="2" destOrd="0" presId="urn:microsoft.com/office/officeart/2005/8/layout/orgChart1"/>
    <dgm:cxn modelId="{1A350C25-3E5A-461C-8B0A-DC58B6E8B35E}" type="presParOf" srcId="{A04CFACC-E490-4848-906B-32B74C5485D2}" destId="{D908A30E-ED1A-4DB4-AAC6-584F157C30EE}" srcOrd="2" destOrd="0" presId="urn:microsoft.com/office/officeart/2005/8/layout/orgChart1"/>
    <dgm:cxn modelId="{3AD4CB0E-2FDA-4EFA-87A4-79D7E7979839}" type="presParOf" srcId="{A04CFACC-E490-4848-906B-32B74C5485D2}" destId="{E2BBF66B-C6D2-483C-8893-2C003BD80275}" srcOrd="3" destOrd="0" presId="urn:microsoft.com/office/officeart/2005/8/layout/orgChart1"/>
    <dgm:cxn modelId="{738B9AE6-A78D-4598-B394-CCB611F18A25}" type="presParOf" srcId="{E2BBF66B-C6D2-483C-8893-2C003BD80275}" destId="{85F08927-5094-4E57-8429-1FAE8DC00550}" srcOrd="0" destOrd="0" presId="urn:microsoft.com/office/officeart/2005/8/layout/orgChart1"/>
    <dgm:cxn modelId="{4CAC7384-FD5C-491D-8B31-C912F7D38D15}" type="presParOf" srcId="{85F08927-5094-4E57-8429-1FAE8DC00550}" destId="{E0FD47B6-BF04-4D31-9D94-E197B3BE01EF}" srcOrd="0" destOrd="0" presId="urn:microsoft.com/office/officeart/2005/8/layout/orgChart1"/>
    <dgm:cxn modelId="{81846B58-75FD-4B70-AA09-5B93CF75A84C}" type="presParOf" srcId="{85F08927-5094-4E57-8429-1FAE8DC00550}" destId="{5ABA7033-D549-49C9-BE96-D3D7053214BB}" srcOrd="1" destOrd="0" presId="urn:microsoft.com/office/officeart/2005/8/layout/orgChart1"/>
    <dgm:cxn modelId="{8E3D9887-1C77-489B-AA3A-EAF42C4630CC}" type="presParOf" srcId="{E2BBF66B-C6D2-483C-8893-2C003BD80275}" destId="{C497C755-FC1C-4901-A252-B7EE4C7328E9}" srcOrd="1" destOrd="0" presId="urn:microsoft.com/office/officeart/2005/8/layout/orgChart1"/>
    <dgm:cxn modelId="{1462DF3E-9578-419D-8CF2-9EC603ECC354}" type="presParOf" srcId="{E2BBF66B-C6D2-483C-8893-2C003BD80275}" destId="{A0405EA1-B7DD-452F-A287-54F5E595D5BE}" srcOrd="2" destOrd="0" presId="urn:microsoft.com/office/officeart/2005/8/layout/orgChart1"/>
    <dgm:cxn modelId="{20AE3A31-B83B-4156-A05E-CE89E26180A6}" type="presParOf" srcId="{A04CFACC-E490-4848-906B-32B74C5485D2}" destId="{755F34A8-0205-444F-8470-A2A83D5F9B30}" srcOrd="4" destOrd="0" presId="urn:microsoft.com/office/officeart/2005/8/layout/orgChart1"/>
    <dgm:cxn modelId="{027EFFA4-C7D5-4DF4-B2FE-EB0BDFD54FC0}" type="presParOf" srcId="{A04CFACC-E490-4848-906B-32B74C5485D2}" destId="{1E7072F6-8A12-4AA7-964E-6D3EA4642E0F}" srcOrd="5" destOrd="0" presId="urn:microsoft.com/office/officeart/2005/8/layout/orgChart1"/>
    <dgm:cxn modelId="{03FA1A5C-5676-4DA3-AADC-B5365D5F8933}" type="presParOf" srcId="{1E7072F6-8A12-4AA7-964E-6D3EA4642E0F}" destId="{C45340D4-7A24-4281-9058-6B81539E7F80}" srcOrd="0" destOrd="0" presId="urn:microsoft.com/office/officeart/2005/8/layout/orgChart1"/>
    <dgm:cxn modelId="{2DBC0EA9-2072-4D14-9852-CB403D6B9AB1}" type="presParOf" srcId="{C45340D4-7A24-4281-9058-6B81539E7F80}" destId="{30E7CB27-35C2-4C45-8784-8E367979F097}" srcOrd="0" destOrd="0" presId="urn:microsoft.com/office/officeart/2005/8/layout/orgChart1"/>
    <dgm:cxn modelId="{54AF422A-B038-4E45-9D3F-926DE445DDF3}" type="presParOf" srcId="{C45340D4-7A24-4281-9058-6B81539E7F80}" destId="{6FFFDFA4-30FC-47A5-9D21-9DA3A9842941}" srcOrd="1" destOrd="0" presId="urn:microsoft.com/office/officeart/2005/8/layout/orgChart1"/>
    <dgm:cxn modelId="{177440A7-C2B0-4E0C-B2AE-F9CFFD9E374D}" type="presParOf" srcId="{1E7072F6-8A12-4AA7-964E-6D3EA4642E0F}" destId="{2924D659-AC5A-4241-9073-CE88CEF7188D}" srcOrd="1" destOrd="0" presId="urn:microsoft.com/office/officeart/2005/8/layout/orgChart1"/>
    <dgm:cxn modelId="{FB335686-31DC-45E8-9260-677BB1D02810}" type="presParOf" srcId="{1E7072F6-8A12-4AA7-964E-6D3EA4642E0F}" destId="{9CD3CC46-1672-450F-936F-282BDF2247B3}" srcOrd="2" destOrd="0" presId="urn:microsoft.com/office/officeart/2005/8/layout/orgChart1"/>
    <dgm:cxn modelId="{1F5B97B4-4116-4699-99CA-F2BDEDE02F62}" type="presParOf" srcId="{A04CFACC-E490-4848-906B-32B74C5485D2}" destId="{F60A7811-FD73-47CB-9312-E6C842393BD0}" srcOrd="6" destOrd="0" presId="urn:microsoft.com/office/officeart/2005/8/layout/orgChart1"/>
    <dgm:cxn modelId="{B610C53A-C4FD-4035-BF16-CF31A49F8ECD}" type="presParOf" srcId="{A04CFACC-E490-4848-906B-32B74C5485D2}" destId="{25D56238-3660-44EB-B053-A393D0E826A9}" srcOrd="7" destOrd="0" presId="urn:microsoft.com/office/officeart/2005/8/layout/orgChart1"/>
    <dgm:cxn modelId="{53D0762F-B338-4750-837F-6B87D0A7D198}" type="presParOf" srcId="{25D56238-3660-44EB-B053-A393D0E826A9}" destId="{CC37E0C1-EF0D-4A05-893C-0024828DD16A}" srcOrd="0" destOrd="0" presId="urn:microsoft.com/office/officeart/2005/8/layout/orgChart1"/>
    <dgm:cxn modelId="{80058FE2-1F20-402C-948E-6CD7EF17EB2D}" type="presParOf" srcId="{CC37E0C1-EF0D-4A05-893C-0024828DD16A}" destId="{FA42EE89-AA28-4A7E-AA70-8BC228D2AE0B}" srcOrd="0" destOrd="0" presId="urn:microsoft.com/office/officeart/2005/8/layout/orgChart1"/>
    <dgm:cxn modelId="{B979D16E-D0C6-4F2B-9D81-FCAEEC6D2096}" type="presParOf" srcId="{CC37E0C1-EF0D-4A05-893C-0024828DD16A}" destId="{CBA8F2AF-CFE1-46C2-B440-12D0AB2B8E70}" srcOrd="1" destOrd="0" presId="urn:microsoft.com/office/officeart/2005/8/layout/orgChart1"/>
    <dgm:cxn modelId="{FF311CD1-8699-42FE-9F25-6B5A897A9214}" type="presParOf" srcId="{25D56238-3660-44EB-B053-A393D0E826A9}" destId="{600CF87C-522C-4CC3-896D-8B474B629FFA}" srcOrd="1" destOrd="0" presId="urn:microsoft.com/office/officeart/2005/8/layout/orgChart1"/>
    <dgm:cxn modelId="{74ED05E1-41D9-4322-8893-62FAD367A7A9}" type="presParOf" srcId="{600CF87C-522C-4CC3-896D-8B474B629FFA}" destId="{7131AC99-53E1-4206-AEFB-AE05D1098181}" srcOrd="0" destOrd="0" presId="urn:microsoft.com/office/officeart/2005/8/layout/orgChart1"/>
    <dgm:cxn modelId="{2E0C5553-8848-4308-B3E3-F19FFB6BDAC8}" type="presParOf" srcId="{600CF87C-522C-4CC3-896D-8B474B629FFA}" destId="{633D87E6-6ED9-448D-B348-EAE0AF06450C}" srcOrd="1" destOrd="0" presId="urn:microsoft.com/office/officeart/2005/8/layout/orgChart1"/>
    <dgm:cxn modelId="{B8E9ADAE-68AD-4DD9-B661-F8CD9A67D695}" type="presParOf" srcId="{633D87E6-6ED9-448D-B348-EAE0AF06450C}" destId="{F324E6DB-9D41-4051-94F9-D4AAA583C9DC}" srcOrd="0" destOrd="0" presId="urn:microsoft.com/office/officeart/2005/8/layout/orgChart1"/>
    <dgm:cxn modelId="{3ACD3538-32B6-46F4-93EF-F0205C296FE6}" type="presParOf" srcId="{F324E6DB-9D41-4051-94F9-D4AAA583C9DC}" destId="{AD605A7F-F179-4F8E-96F0-C84A3BE1774E}" srcOrd="0" destOrd="0" presId="urn:microsoft.com/office/officeart/2005/8/layout/orgChart1"/>
    <dgm:cxn modelId="{B01AA311-5837-46BE-A9BA-72D214B66311}" type="presParOf" srcId="{F324E6DB-9D41-4051-94F9-D4AAA583C9DC}" destId="{E9AF9193-33DB-400D-9611-A9953365772C}" srcOrd="1" destOrd="0" presId="urn:microsoft.com/office/officeart/2005/8/layout/orgChart1"/>
    <dgm:cxn modelId="{866E5293-7864-478F-B44D-A12F181813DA}" type="presParOf" srcId="{633D87E6-6ED9-448D-B348-EAE0AF06450C}" destId="{A6D09360-E024-4CE2-9541-EC3E52475FF6}" srcOrd="1" destOrd="0" presId="urn:microsoft.com/office/officeart/2005/8/layout/orgChart1"/>
    <dgm:cxn modelId="{EB8153F6-5CF3-464B-9FD6-1D0351B32D89}" type="presParOf" srcId="{633D87E6-6ED9-448D-B348-EAE0AF06450C}" destId="{7EFE859B-0F7A-459C-9BEF-BA7E2C9F09A5}" srcOrd="2" destOrd="0" presId="urn:microsoft.com/office/officeart/2005/8/layout/orgChart1"/>
    <dgm:cxn modelId="{2E6361DF-4829-44AD-97C7-8A6646036C3F}" type="presParOf" srcId="{25D56238-3660-44EB-B053-A393D0E826A9}" destId="{6C572599-9DF0-47AE-B100-AF8E5539D6A5}" srcOrd="2" destOrd="0" presId="urn:microsoft.com/office/officeart/2005/8/layout/orgChart1"/>
    <dgm:cxn modelId="{451FA5E0-A3B5-4565-825A-97D31AC84A9C}" type="presParOf" srcId="{A04CFACC-E490-4848-906B-32B74C5485D2}" destId="{8B4831FE-63CE-4631-B6A8-6A9E8AD55C74}" srcOrd="8" destOrd="0" presId="urn:microsoft.com/office/officeart/2005/8/layout/orgChart1"/>
    <dgm:cxn modelId="{2495233F-A7E6-40F3-83D1-364AA803C436}" type="presParOf" srcId="{A04CFACC-E490-4848-906B-32B74C5485D2}" destId="{115359DB-181C-45FD-9C1D-C5208A8FDA43}" srcOrd="9" destOrd="0" presId="urn:microsoft.com/office/officeart/2005/8/layout/orgChart1"/>
    <dgm:cxn modelId="{1985D632-3302-467A-B73B-A5A0D03C80DC}" type="presParOf" srcId="{115359DB-181C-45FD-9C1D-C5208A8FDA43}" destId="{7F74D00E-DEBB-4F8E-9A20-DDBA1B8703A2}" srcOrd="0" destOrd="0" presId="urn:microsoft.com/office/officeart/2005/8/layout/orgChart1"/>
    <dgm:cxn modelId="{49F67079-EB5C-4B39-B0E0-A9FA8C9B9902}" type="presParOf" srcId="{7F74D00E-DEBB-4F8E-9A20-DDBA1B8703A2}" destId="{13BCF1EF-135A-4B4A-821F-CEB70CA8B5AF}" srcOrd="0" destOrd="0" presId="urn:microsoft.com/office/officeart/2005/8/layout/orgChart1"/>
    <dgm:cxn modelId="{26BE4A8C-599B-437E-902B-43DDC8E959C1}" type="presParOf" srcId="{7F74D00E-DEBB-4F8E-9A20-DDBA1B8703A2}" destId="{D9EA9AE6-985F-4254-81FB-088D79EBC2C5}" srcOrd="1" destOrd="0" presId="urn:microsoft.com/office/officeart/2005/8/layout/orgChart1"/>
    <dgm:cxn modelId="{B7343C68-5769-4FD5-8B28-036BDC4F4D5A}" type="presParOf" srcId="{115359DB-181C-45FD-9C1D-C5208A8FDA43}" destId="{A54962C8-F0E2-4CB1-8365-0BF06B1A9349}" srcOrd="1" destOrd="0" presId="urn:microsoft.com/office/officeart/2005/8/layout/orgChart1"/>
    <dgm:cxn modelId="{C57E7A0C-9908-4E53-98C6-F33995A8DB52}" type="presParOf" srcId="{A54962C8-F0E2-4CB1-8365-0BF06B1A9349}" destId="{09567788-439E-4236-AC94-2E4502C6EC9E}" srcOrd="0" destOrd="0" presId="urn:microsoft.com/office/officeart/2005/8/layout/orgChart1"/>
    <dgm:cxn modelId="{891BB0CB-401A-4FE1-A697-C263F1CB49DD}" type="presParOf" srcId="{A54962C8-F0E2-4CB1-8365-0BF06B1A9349}" destId="{634CDBF1-DA7C-460E-9D80-33DD6698AF72}" srcOrd="1" destOrd="0" presId="urn:microsoft.com/office/officeart/2005/8/layout/orgChart1"/>
    <dgm:cxn modelId="{51075EE6-FF8C-40AE-BC8F-2065AC01E2DE}" type="presParOf" srcId="{634CDBF1-DA7C-460E-9D80-33DD6698AF72}" destId="{14850DE8-6B6E-4381-9163-66588AF0ED80}" srcOrd="0" destOrd="0" presId="urn:microsoft.com/office/officeart/2005/8/layout/orgChart1"/>
    <dgm:cxn modelId="{6A39BF55-16DA-45B9-887D-AB8CD8E46F8B}" type="presParOf" srcId="{14850DE8-6B6E-4381-9163-66588AF0ED80}" destId="{6EB4047C-D288-408C-93E4-7D2F3684727E}" srcOrd="0" destOrd="0" presId="urn:microsoft.com/office/officeart/2005/8/layout/orgChart1"/>
    <dgm:cxn modelId="{2499D810-DA72-4B51-A291-17C04D382D4A}" type="presParOf" srcId="{14850DE8-6B6E-4381-9163-66588AF0ED80}" destId="{D16AC998-F808-49A1-BF24-7D344D58E3BE}" srcOrd="1" destOrd="0" presId="urn:microsoft.com/office/officeart/2005/8/layout/orgChart1"/>
    <dgm:cxn modelId="{E7A6CAC5-2D57-47D9-8455-99CE9C5EA4BD}" type="presParOf" srcId="{634CDBF1-DA7C-460E-9D80-33DD6698AF72}" destId="{6FCFC061-972A-43F8-BF07-907E049689AD}" srcOrd="1" destOrd="0" presId="urn:microsoft.com/office/officeart/2005/8/layout/orgChart1"/>
    <dgm:cxn modelId="{9650888E-2294-4888-9429-231C7F8D19CE}" type="presParOf" srcId="{634CDBF1-DA7C-460E-9D80-33DD6698AF72}" destId="{5C3C385D-20F4-42CC-B089-05F39B5D243C}" srcOrd="2" destOrd="0" presId="urn:microsoft.com/office/officeart/2005/8/layout/orgChart1"/>
    <dgm:cxn modelId="{B95EA90A-2114-477A-83D9-ED482D1E2BBA}" type="presParOf" srcId="{A54962C8-F0E2-4CB1-8365-0BF06B1A9349}" destId="{33FA43FE-962F-4994-84BF-CE64FB2483ED}" srcOrd="2" destOrd="0" presId="urn:microsoft.com/office/officeart/2005/8/layout/orgChart1"/>
    <dgm:cxn modelId="{949EC2DD-6FE1-4DC3-B262-05641EEACE85}" type="presParOf" srcId="{A54962C8-F0E2-4CB1-8365-0BF06B1A9349}" destId="{6577BB4F-5A5C-4DA1-8AD3-EB5A6E821556}" srcOrd="3" destOrd="0" presId="urn:microsoft.com/office/officeart/2005/8/layout/orgChart1"/>
    <dgm:cxn modelId="{9F16602C-1C99-4566-8FDC-6FC67B9A4654}" type="presParOf" srcId="{6577BB4F-5A5C-4DA1-8AD3-EB5A6E821556}" destId="{6CBDBB58-CA79-4519-B65A-90417FAEAACB}" srcOrd="0" destOrd="0" presId="urn:microsoft.com/office/officeart/2005/8/layout/orgChart1"/>
    <dgm:cxn modelId="{4A9716C1-912B-4153-9293-7BDC0DB26334}" type="presParOf" srcId="{6CBDBB58-CA79-4519-B65A-90417FAEAACB}" destId="{9196C860-BDF2-4787-8426-57FBEF654D63}" srcOrd="0" destOrd="0" presId="urn:microsoft.com/office/officeart/2005/8/layout/orgChart1"/>
    <dgm:cxn modelId="{A666AEFC-91C3-48DB-AC15-D7AF0127A9A9}" type="presParOf" srcId="{6CBDBB58-CA79-4519-B65A-90417FAEAACB}" destId="{C4ACBF48-E525-4FDE-A2A7-BE89C75D9C62}" srcOrd="1" destOrd="0" presId="urn:microsoft.com/office/officeart/2005/8/layout/orgChart1"/>
    <dgm:cxn modelId="{CF67D02A-C7FC-4E8B-A9B6-A491F09F3163}" type="presParOf" srcId="{6577BB4F-5A5C-4DA1-8AD3-EB5A6E821556}" destId="{6D3364EA-BDFA-4B3A-BACC-E4C4FB040CA6}" srcOrd="1" destOrd="0" presId="urn:microsoft.com/office/officeart/2005/8/layout/orgChart1"/>
    <dgm:cxn modelId="{02EDF521-5A39-43B3-B06D-F7D9CA8D8C35}" type="presParOf" srcId="{6577BB4F-5A5C-4DA1-8AD3-EB5A6E821556}" destId="{9B3CF500-E643-48DB-8950-E2E014A525E6}" srcOrd="2" destOrd="0" presId="urn:microsoft.com/office/officeart/2005/8/layout/orgChart1"/>
    <dgm:cxn modelId="{7B8F68ED-B849-4596-A81D-C1FD3C31E444}" type="presParOf" srcId="{A54962C8-F0E2-4CB1-8365-0BF06B1A9349}" destId="{7216F854-73FF-4BD5-BEC1-667FDEAED021}" srcOrd="4" destOrd="0" presId="urn:microsoft.com/office/officeart/2005/8/layout/orgChart1"/>
    <dgm:cxn modelId="{BA1D5887-C1D9-464B-B048-29F0217C0F97}" type="presParOf" srcId="{A54962C8-F0E2-4CB1-8365-0BF06B1A9349}" destId="{4C31B92D-DAF3-45BD-A547-28513CB841BD}" srcOrd="5" destOrd="0" presId="urn:microsoft.com/office/officeart/2005/8/layout/orgChart1"/>
    <dgm:cxn modelId="{EFACA75A-EFD9-4377-855D-839489A48A20}" type="presParOf" srcId="{4C31B92D-DAF3-45BD-A547-28513CB841BD}" destId="{A895FCDA-A4B9-4291-B1DC-3D6D5F7AF59F}" srcOrd="0" destOrd="0" presId="urn:microsoft.com/office/officeart/2005/8/layout/orgChart1"/>
    <dgm:cxn modelId="{2E792114-621A-4882-BE6F-9CF5E02DC808}" type="presParOf" srcId="{A895FCDA-A4B9-4291-B1DC-3D6D5F7AF59F}" destId="{4398706E-3F22-4B63-8874-9D56C5B58849}" srcOrd="0" destOrd="0" presId="urn:microsoft.com/office/officeart/2005/8/layout/orgChart1"/>
    <dgm:cxn modelId="{F5AECA2D-E5A5-456F-8B3A-6491F7553E12}" type="presParOf" srcId="{A895FCDA-A4B9-4291-B1DC-3D6D5F7AF59F}" destId="{1F2A0D22-3CF3-436A-AE6F-B3BD74199B05}" srcOrd="1" destOrd="0" presId="urn:microsoft.com/office/officeart/2005/8/layout/orgChart1"/>
    <dgm:cxn modelId="{D7CB4A58-2B65-4A5A-AEDE-E19969048DAA}" type="presParOf" srcId="{4C31B92D-DAF3-45BD-A547-28513CB841BD}" destId="{A2976B4D-3E19-43EE-AF89-6CAD98778954}" srcOrd="1" destOrd="0" presId="urn:microsoft.com/office/officeart/2005/8/layout/orgChart1"/>
    <dgm:cxn modelId="{E8702385-012E-4F9C-B519-6DE10D963B77}" type="presParOf" srcId="{4C31B92D-DAF3-45BD-A547-28513CB841BD}" destId="{52327CF5-86FA-49CA-95C6-079ACC8B24E3}" srcOrd="2" destOrd="0" presId="urn:microsoft.com/office/officeart/2005/8/layout/orgChart1"/>
    <dgm:cxn modelId="{37FAC44F-16CB-4D95-B75E-A2A42E4241B5}" type="presParOf" srcId="{115359DB-181C-45FD-9C1D-C5208A8FDA43}" destId="{DFC5B88D-6F8F-4D24-BD77-A9232264769F}" srcOrd="2" destOrd="0" presId="urn:microsoft.com/office/officeart/2005/8/layout/orgChart1"/>
    <dgm:cxn modelId="{1283451B-EBFD-43D2-8D0A-32CB634ADE10}" type="presParOf" srcId="{CE5F2E02-04F4-4484-B584-FD4D74D46241}" destId="{38D630AB-B92F-4E8C-9752-1B3B5296336E}" srcOrd="2" destOrd="0" presId="urn:microsoft.com/office/officeart/2005/8/layout/orgChart1"/>
    <dgm:cxn modelId="{C68DA5B8-D3B4-4C74-81A0-9AA865C15D18}" type="presParOf" srcId="{38D630AB-B92F-4E8C-9752-1B3B5296336E}" destId="{DF3C3600-5AAD-40D5-B188-A0FEEB23073A}" srcOrd="0" destOrd="0" presId="urn:microsoft.com/office/officeart/2005/8/layout/orgChart1"/>
    <dgm:cxn modelId="{6E602707-5621-4D1F-9A1B-02FE094FD553}" type="presParOf" srcId="{38D630AB-B92F-4E8C-9752-1B3B5296336E}" destId="{C896C3D6-F9E9-46BE-81B8-67C95960DD04}" srcOrd="1" destOrd="0" presId="urn:microsoft.com/office/officeart/2005/8/layout/orgChart1"/>
    <dgm:cxn modelId="{5D6A6988-175A-4E44-89FC-D36A2CC6A902}" type="presParOf" srcId="{C896C3D6-F9E9-46BE-81B8-67C95960DD04}" destId="{1B7D0201-33C7-44C1-A7A3-9BC07E43664E}" srcOrd="0" destOrd="0" presId="urn:microsoft.com/office/officeart/2005/8/layout/orgChart1"/>
    <dgm:cxn modelId="{EF6C49CB-47BB-4DFD-BC0C-8571BE5D8B8A}" type="presParOf" srcId="{1B7D0201-33C7-44C1-A7A3-9BC07E43664E}" destId="{1B5BE056-844C-44F3-A831-8F15A995A041}" srcOrd="0" destOrd="0" presId="urn:microsoft.com/office/officeart/2005/8/layout/orgChart1"/>
    <dgm:cxn modelId="{06DE21D4-C4E5-4AF6-99A9-88BC198E6315}" type="presParOf" srcId="{1B7D0201-33C7-44C1-A7A3-9BC07E43664E}" destId="{5CE7144F-D8AF-40FC-8AB1-99CDE5D03580}" srcOrd="1" destOrd="0" presId="urn:microsoft.com/office/officeart/2005/8/layout/orgChart1"/>
    <dgm:cxn modelId="{A3C384B6-9DB3-40F6-BFB7-BB157BCC2C4D}" type="presParOf" srcId="{C896C3D6-F9E9-46BE-81B8-67C95960DD04}" destId="{0D6ED47D-2343-4B7A-B7AF-A2D47B925525}" srcOrd="1" destOrd="0" presId="urn:microsoft.com/office/officeart/2005/8/layout/orgChart1"/>
    <dgm:cxn modelId="{58D3B0E5-E5BD-4EA2-BE26-59F833E6A966}" type="presParOf" srcId="{C896C3D6-F9E9-46BE-81B8-67C95960DD04}" destId="{CE2315DE-DD31-4EDD-8CC3-F800C3244A31}" srcOrd="2" destOrd="0" presId="urn:microsoft.com/office/officeart/2005/8/layout/orgChart1"/>
    <dgm:cxn modelId="{BE453573-2B6C-4D6F-A980-D0C6966CE08A}" type="presParOf" srcId="{38D630AB-B92F-4E8C-9752-1B3B5296336E}" destId="{AB4F2BFB-8624-4B28-835D-6FCE44D87F76}" srcOrd="2" destOrd="0" presId="urn:microsoft.com/office/officeart/2005/8/layout/orgChart1"/>
    <dgm:cxn modelId="{E9019D51-19A3-41B5-AF71-B9948A442E71}" type="presParOf" srcId="{38D630AB-B92F-4E8C-9752-1B3B5296336E}" destId="{70F1A467-31A0-4009-A9D6-061DF43EAE99}" srcOrd="3" destOrd="0" presId="urn:microsoft.com/office/officeart/2005/8/layout/orgChart1"/>
    <dgm:cxn modelId="{21A163D6-115F-44DB-92E9-CA5CE4DE1DD5}" type="presParOf" srcId="{70F1A467-31A0-4009-A9D6-061DF43EAE99}" destId="{B000A6FD-C94D-4258-9331-71DE9D378F28}" srcOrd="0" destOrd="0" presId="urn:microsoft.com/office/officeart/2005/8/layout/orgChart1"/>
    <dgm:cxn modelId="{45AC4E7A-332C-4704-974C-6C23568E3622}" type="presParOf" srcId="{B000A6FD-C94D-4258-9331-71DE9D378F28}" destId="{24FC3A55-459F-42BE-886D-C164DADEDE48}" srcOrd="0" destOrd="0" presId="urn:microsoft.com/office/officeart/2005/8/layout/orgChart1"/>
    <dgm:cxn modelId="{A19D1A88-7E6E-4A86-806E-6A7B2417A2E5}" type="presParOf" srcId="{B000A6FD-C94D-4258-9331-71DE9D378F28}" destId="{04189D12-ED67-46D2-AD6E-8E7CF963D291}" srcOrd="1" destOrd="0" presId="urn:microsoft.com/office/officeart/2005/8/layout/orgChart1"/>
    <dgm:cxn modelId="{27C66F83-AFAD-4CEC-A7E4-83120D20E1BA}" type="presParOf" srcId="{70F1A467-31A0-4009-A9D6-061DF43EAE99}" destId="{55CBA67C-8078-441F-871F-AD90E2416B69}" srcOrd="1" destOrd="0" presId="urn:microsoft.com/office/officeart/2005/8/layout/orgChart1"/>
    <dgm:cxn modelId="{CC7F309F-1320-4878-9C68-80AF66523E12}" type="presParOf" srcId="{70F1A467-31A0-4009-A9D6-061DF43EAE99}" destId="{6FDF1A9C-E6ED-4C18-8033-C61522A43602}" srcOrd="2" destOrd="0" presId="urn:microsoft.com/office/officeart/2005/8/layout/orgChart1"/>
    <dgm:cxn modelId="{B33565AD-5F38-449A-A85E-29C4709CCB6C}" type="presParOf" srcId="{38D630AB-B92F-4E8C-9752-1B3B5296336E}" destId="{D74F2444-E09C-4561-A934-9807D873ED58}" srcOrd="4" destOrd="0" presId="urn:microsoft.com/office/officeart/2005/8/layout/orgChart1"/>
    <dgm:cxn modelId="{139A98BD-6280-429F-9AD3-6AE1436715C8}" type="presParOf" srcId="{38D630AB-B92F-4E8C-9752-1B3B5296336E}" destId="{783C3738-F2D9-4042-BD2B-72746590D9AE}" srcOrd="5" destOrd="0" presId="urn:microsoft.com/office/officeart/2005/8/layout/orgChart1"/>
    <dgm:cxn modelId="{AA76AA6F-CD8F-4115-BD8C-2D857ED6E304}" type="presParOf" srcId="{783C3738-F2D9-4042-BD2B-72746590D9AE}" destId="{C8971CCD-9EB1-4A15-9DB9-F70302230ECF}" srcOrd="0" destOrd="0" presId="urn:microsoft.com/office/officeart/2005/8/layout/orgChart1"/>
    <dgm:cxn modelId="{85F42458-62E5-4FAC-852B-7CD7E71C1071}" type="presParOf" srcId="{C8971CCD-9EB1-4A15-9DB9-F70302230ECF}" destId="{AA28B6FE-FBC2-4053-BA0F-4A19A08792A8}" srcOrd="0" destOrd="0" presId="urn:microsoft.com/office/officeart/2005/8/layout/orgChart1"/>
    <dgm:cxn modelId="{C8E9F47F-C98E-49B9-BEAA-8A0FDA3E1DE2}" type="presParOf" srcId="{C8971CCD-9EB1-4A15-9DB9-F70302230ECF}" destId="{5FB7A128-3EFB-4020-9B6A-6CD25CD58362}" srcOrd="1" destOrd="0" presId="urn:microsoft.com/office/officeart/2005/8/layout/orgChart1"/>
    <dgm:cxn modelId="{31D5C1D9-4ECA-4D74-904E-C5BC8478E7DC}" type="presParOf" srcId="{783C3738-F2D9-4042-BD2B-72746590D9AE}" destId="{A74CEE69-DD0A-4207-89F2-09AD754FB266}" srcOrd="1" destOrd="0" presId="urn:microsoft.com/office/officeart/2005/8/layout/orgChart1"/>
    <dgm:cxn modelId="{52B257C6-CA68-494E-B2E7-28449547F3E3}" type="presParOf" srcId="{783C3738-F2D9-4042-BD2B-72746590D9AE}" destId="{51D8B3F8-2B5C-4AEE-95C7-E1F985A00776}" srcOrd="2" destOrd="0" presId="urn:microsoft.com/office/officeart/2005/8/layout/orgChart1"/>
    <dgm:cxn modelId="{D51EEF50-45F3-4539-ACE1-CB3B3C6CFD55}" type="presParOf" srcId="{38D630AB-B92F-4E8C-9752-1B3B5296336E}" destId="{F7345C0D-EC5D-4379-8108-9726D6898559}" srcOrd="6" destOrd="0" presId="urn:microsoft.com/office/officeart/2005/8/layout/orgChart1"/>
    <dgm:cxn modelId="{3B92F1A6-780C-455D-937B-DF1FCAD9B48A}" type="presParOf" srcId="{38D630AB-B92F-4E8C-9752-1B3B5296336E}" destId="{743AAA94-057E-4E95-B9CE-8D8B068933A2}" srcOrd="7" destOrd="0" presId="urn:microsoft.com/office/officeart/2005/8/layout/orgChart1"/>
    <dgm:cxn modelId="{1A08EC4E-8D27-438A-B535-1C57407B5534}" type="presParOf" srcId="{743AAA94-057E-4E95-B9CE-8D8B068933A2}" destId="{2B06307B-614C-48D9-A524-92171B083DE2}" srcOrd="0" destOrd="0" presId="urn:microsoft.com/office/officeart/2005/8/layout/orgChart1"/>
    <dgm:cxn modelId="{07865CEF-0896-4D80-90FA-D4C08AC894AE}" type="presParOf" srcId="{2B06307B-614C-48D9-A524-92171B083DE2}" destId="{1C967D10-D6E3-4704-8631-7A3F5B01246A}" srcOrd="0" destOrd="0" presId="urn:microsoft.com/office/officeart/2005/8/layout/orgChart1"/>
    <dgm:cxn modelId="{1EC4C97F-1B8B-483D-9453-346D258B9021}" type="presParOf" srcId="{2B06307B-614C-48D9-A524-92171B083DE2}" destId="{F8021554-760C-4516-B8AF-981036B0C237}" srcOrd="1" destOrd="0" presId="urn:microsoft.com/office/officeart/2005/8/layout/orgChart1"/>
    <dgm:cxn modelId="{35B07EB7-DB84-47B5-891D-63A72FA3ADD2}" type="presParOf" srcId="{743AAA94-057E-4E95-B9CE-8D8B068933A2}" destId="{2372BEE5-43B0-4EE4-A1CA-1CE15204C67E}" srcOrd="1" destOrd="0" presId="urn:microsoft.com/office/officeart/2005/8/layout/orgChart1"/>
    <dgm:cxn modelId="{33A3F672-C34B-4AF1-889B-06DFE7BAB2CA}" type="presParOf" srcId="{743AAA94-057E-4E95-B9CE-8D8B068933A2}" destId="{D2FB45CB-D960-4509-ABAD-9F2C102DDC72}" srcOrd="2" destOrd="0" presId="urn:microsoft.com/office/officeart/2005/8/layout/orgChart1"/>
    <dgm:cxn modelId="{7C5D6A24-D18D-44B8-A1A5-C58CDE35CB82}" type="presParOf" srcId="{955461D0-E830-4F43-AD9E-50B44793125B}" destId="{3A155320-5B10-424A-B967-3C18B410CAC3}" srcOrd="2" destOrd="0" presId="urn:microsoft.com/office/officeart/2005/8/layout/orgChart1"/>
    <dgm:cxn modelId="{E390AD19-C73F-47FF-A60D-E7931B823EC6}" type="presParOf" srcId="{955461D0-E830-4F43-AD9E-50B44793125B}" destId="{54E6DED0-C24F-43EB-8C7D-57DBFDBEECA6}" srcOrd="3" destOrd="0" presId="urn:microsoft.com/office/officeart/2005/8/layout/orgChart1"/>
    <dgm:cxn modelId="{C4735D0E-7573-4273-835B-884FC54B312B}" type="presParOf" srcId="{54E6DED0-C24F-43EB-8C7D-57DBFDBEECA6}" destId="{3FB5EFA8-69D1-41DA-A914-E32F08710343}" srcOrd="0" destOrd="0" presId="urn:microsoft.com/office/officeart/2005/8/layout/orgChart1"/>
    <dgm:cxn modelId="{3B3EC0A1-0835-45D4-B7D4-D0C5AB5A90DC}" type="presParOf" srcId="{3FB5EFA8-69D1-41DA-A914-E32F08710343}" destId="{B61E9D5D-4462-491E-8856-370813198B02}" srcOrd="0" destOrd="0" presId="urn:microsoft.com/office/officeart/2005/8/layout/orgChart1"/>
    <dgm:cxn modelId="{3F4291D0-03FD-4E08-A4DF-5A0698E1F834}" type="presParOf" srcId="{3FB5EFA8-69D1-41DA-A914-E32F08710343}" destId="{A8CBF022-F6B8-4BD0-8A09-08DCAA1AB1F4}" srcOrd="1" destOrd="0" presId="urn:microsoft.com/office/officeart/2005/8/layout/orgChart1"/>
    <dgm:cxn modelId="{7D13AF4C-2D7C-4107-9831-4E8F8D8FB7B3}" type="presParOf" srcId="{54E6DED0-C24F-43EB-8C7D-57DBFDBEECA6}" destId="{36F5A55C-8F44-4711-8479-E8AD8375437C}" srcOrd="1" destOrd="0" presId="urn:microsoft.com/office/officeart/2005/8/layout/orgChart1"/>
    <dgm:cxn modelId="{4BB425FD-4C16-4AC4-880C-87F154B2D162}" type="presParOf" srcId="{36F5A55C-8F44-4711-8479-E8AD8375437C}" destId="{F606E987-E321-4E29-B1A8-C14C5E077231}" srcOrd="0" destOrd="0" presId="urn:microsoft.com/office/officeart/2005/8/layout/orgChart1"/>
    <dgm:cxn modelId="{112D699A-B8D5-478A-AED9-8B08DFEFF8EF}" type="presParOf" srcId="{36F5A55C-8F44-4711-8479-E8AD8375437C}" destId="{5FF1409B-D0F9-41D1-A0B0-42DE8124A88F}" srcOrd="1" destOrd="0" presId="urn:microsoft.com/office/officeart/2005/8/layout/orgChart1"/>
    <dgm:cxn modelId="{5A863919-E0E4-4ACF-BF64-6157A263C72C}" type="presParOf" srcId="{5FF1409B-D0F9-41D1-A0B0-42DE8124A88F}" destId="{7B996446-A7B0-4AF5-BB9D-78623FABCD72}" srcOrd="0" destOrd="0" presId="urn:microsoft.com/office/officeart/2005/8/layout/orgChart1"/>
    <dgm:cxn modelId="{F831A05C-A80A-4562-8E01-3FBCD13FA86B}" type="presParOf" srcId="{7B996446-A7B0-4AF5-BB9D-78623FABCD72}" destId="{52C09443-9A93-4F6A-B3A9-BA81AE78106E}" srcOrd="0" destOrd="0" presId="urn:microsoft.com/office/officeart/2005/8/layout/orgChart1"/>
    <dgm:cxn modelId="{591EABC5-56AB-4B8C-B164-4E317955EE0E}" type="presParOf" srcId="{7B996446-A7B0-4AF5-BB9D-78623FABCD72}" destId="{3D3825A7-1826-4EB2-804D-C32396F87A1C}" srcOrd="1" destOrd="0" presId="urn:microsoft.com/office/officeart/2005/8/layout/orgChart1"/>
    <dgm:cxn modelId="{E203498C-E6F5-4B65-8B50-FD715C1056CB}" type="presParOf" srcId="{5FF1409B-D0F9-41D1-A0B0-42DE8124A88F}" destId="{399F1AAF-FB3F-4461-BE07-946A8CF021EF}" srcOrd="1" destOrd="0" presId="urn:microsoft.com/office/officeart/2005/8/layout/orgChart1"/>
    <dgm:cxn modelId="{A49EA020-354F-496D-BD15-23DC8740801F}" type="presParOf" srcId="{5FF1409B-D0F9-41D1-A0B0-42DE8124A88F}" destId="{51C5DE4A-1743-4DB4-9D17-3267E92D0D6A}" srcOrd="2" destOrd="0" presId="urn:microsoft.com/office/officeart/2005/8/layout/orgChart1"/>
    <dgm:cxn modelId="{0B6B1015-1C80-486D-9E82-76D75C1A3B9A}" type="presParOf" srcId="{36F5A55C-8F44-4711-8479-E8AD8375437C}" destId="{0A8906DA-03FD-499D-93AF-C91C3C918BA1}" srcOrd="2" destOrd="0" presId="urn:microsoft.com/office/officeart/2005/8/layout/orgChart1"/>
    <dgm:cxn modelId="{4DDA09E5-BDDB-488C-9B8A-517476F823D0}" type="presParOf" srcId="{36F5A55C-8F44-4711-8479-E8AD8375437C}" destId="{A34FE750-0CB3-4128-AFC5-013F16D2F0A7}" srcOrd="3" destOrd="0" presId="urn:microsoft.com/office/officeart/2005/8/layout/orgChart1"/>
    <dgm:cxn modelId="{EF2C2702-C149-4E77-A252-A10785CC61A9}" type="presParOf" srcId="{A34FE750-0CB3-4128-AFC5-013F16D2F0A7}" destId="{8E5899E5-7AD3-4943-A97D-9930A023D3AC}" srcOrd="0" destOrd="0" presId="urn:microsoft.com/office/officeart/2005/8/layout/orgChart1"/>
    <dgm:cxn modelId="{E63D4AB3-B9C0-48B2-8DEE-744AD5603D66}" type="presParOf" srcId="{8E5899E5-7AD3-4943-A97D-9930A023D3AC}" destId="{83C4BEA0-4366-4ACC-AB67-A413A8CF7F59}" srcOrd="0" destOrd="0" presId="urn:microsoft.com/office/officeart/2005/8/layout/orgChart1"/>
    <dgm:cxn modelId="{6926F178-296E-48F0-A53B-5759ACF69A89}" type="presParOf" srcId="{8E5899E5-7AD3-4943-A97D-9930A023D3AC}" destId="{2E9FFF59-0C61-4047-B0B7-9B97D558BEDE}" srcOrd="1" destOrd="0" presId="urn:microsoft.com/office/officeart/2005/8/layout/orgChart1"/>
    <dgm:cxn modelId="{7D5F5DB6-595F-4DB8-8523-825AF14E0F64}" type="presParOf" srcId="{A34FE750-0CB3-4128-AFC5-013F16D2F0A7}" destId="{811D7B4B-CC71-454C-8A66-93195D270C92}" srcOrd="1" destOrd="0" presId="urn:microsoft.com/office/officeart/2005/8/layout/orgChart1"/>
    <dgm:cxn modelId="{2B882A45-BD83-4301-9F84-3234A0194332}" type="presParOf" srcId="{A34FE750-0CB3-4128-AFC5-013F16D2F0A7}" destId="{8366E428-A937-4FDF-901A-62ED245C9A4D}" srcOrd="2" destOrd="0" presId="urn:microsoft.com/office/officeart/2005/8/layout/orgChart1"/>
    <dgm:cxn modelId="{90F5D792-9B0F-4F65-9009-6C67095FAA1D}" type="presParOf" srcId="{36F5A55C-8F44-4711-8479-E8AD8375437C}" destId="{0506142F-5BCE-47AB-A3D2-ADDC9831A3BF}" srcOrd="4" destOrd="0" presId="urn:microsoft.com/office/officeart/2005/8/layout/orgChart1"/>
    <dgm:cxn modelId="{B78D8444-4B59-4ECD-919E-6D89C2A37BF0}" type="presParOf" srcId="{36F5A55C-8F44-4711-8479-E8AD8375437C}" destId="{5320F55E-A3F0-451F-A5CF-E8352942381A}" srcOrd="5" destOrd="0" presId="urn:microsoft.com/office/officeart/2005/8/layout/orgChart1"/>
    <dgm:cxn modelId="{1B530855-5642-4781-8467-657F64FA2044}" type="presParOf" srcId="{5320F55E-A3F0-451F-A5CF-E8352942381A}" destId="{6A3382AC-8908-4604-8319-A9A9456198BB}" srcOrd="0" destOrd="0" presId="urn:microsoft.com/office/officeart/2005/8/layout/orgChart1"/>
    <dgm:cxn modelId="{26689BD7-9DE4-48F8-A15A-4352F94C3B4C}" type="presParOf" srcId="{6A3382AC-8908-4604-8319-A9A9456198BB}" destId="{3B8F7EFF-942B-42C8-A31F-264BF7CF0B1B}" srcOrd="0" destOrd="0" presId="urn:microsoft.com/office/officeart/2005/8/layout/orgChart1"/>
    <dgm:cxn modelId="{0F55DAAA-D7E9-4DC0-AA21-84FB1FD5DFB6}" type="presParOf" srcId="{6A3382AC-8908-4604-8319-A9A9456198BB}" destId="{38BC63E8-3782-4451-9C47-158A99FAE619}" srcOrd="1" destOrd="0" presId="urn:microsoft.com/office/officeart/2005/8/layout/orgChart1"/>
    <dgm:cxn modelId="{6CDE4E08-466D-41E3-AA1A-81546EDDFC61}" type="presParOf" srcId="{5320F55E-A3F0-451F-A5CF-E8352942381A}" destId="{AA308E0A-4619-4C37-B832-1CA62BF81CE1}" srcOrd="1" destOrd="0" presId="urn:microsoft.com/office/officeart/2005/8/layout/orgChart1"/>
    <dgm:cxn modelId="{F8C1D483-0D6C-44EE-96D8-AF8BBCEF88C7}" type="presParOf" srcId="{5320F55E-A3F0-451F-A5CF-E8352942381A}" destId="{DC6C36EE-783B-40D7-B85D-4F9195D9CEFB}" srcOrd="2" destOrd="0" presId="urn:microsoft.com/office/officeart/2005/8/layout/orgChart1"/>
    <dgm:cxn modelId="{0E12DE63-BAB3-464B-96E4-76CD64FB3800}" type="presParOf" srcId="{54E6DED0-C24F-43EB-8C7D-57DBFDBEECA6}" destId="{BDDF4986-F671-49B5-BD78-E0F3201F5F28}" srcOrd="2" destOrd="0" presId="urn:microsoft.com/office/officeart/2005/8/layout/orgChart1"/>
    <dgm:cxn modelId="{0A19987C-B2D0-4682-BAE6-F20F95056951}" type="presParOf" srcId="{BDDF4986-F671-49B5-BD78-E0F3201F5F28}" destId="{CF1EAE54-F9AA-4D40-BA54-139AB8B5C577}" srcOrd="0" destOrd="0" presId="urn:microsoft.com/office/officeart/2005/8/layout/orgChart1"/>
    <dgm:cxn modelId="{731D6418-E6CE-4895-B84C-CFD95F9E3BA5}" type="presParOf" srcId="{BDDF4986-F671-49B5-BD78-E0F3201F5F28}" destId="{964B5A4A-DAF5-4FA4-A09E-E0B862E4570F}" srcOrd="1" destOrd="0" presId="urn:microsoft.com/office/officeart/2005/8/layout/orgChart1"/>
    <dgm:cxn modelId="{2E26E0A2-61F8-4D3B-8E44-C1C588E411B2}" type="presParOf" srcId="{964B5A4A-DAF5-4FA4-A09E-E0B862E4570F}" destId="{CE47C180-A291-4EFB-A3A6-CB2A009947E2}" srcOrd="0" destOrd="0" presId="urn:microsoft.com/office/officeart/2005/8/layout/orgChart1"/>
    <dgm:cxn modelId="{2AFC4B6E-79C6-41B4-B633-CEC6DFB26EDF}" type="presParOf" srcId="{CE47C180-A291-4EFB-A3A6-CB2A009947E2}" destId="{21848313-8198-4788-A657-BD09AF6DFB52}" srcOrd="0" destOrd="0" presId="urn:microsoft.com/office/officeart/2005/8/layout/orgChart1"/>
    <dgm:cxn modelId="{98FB8FCB-435A-4639-A4DC-EDD8FB87A0C1}" type="presParOf" srcId="{CE47C180-A291-4EFB-A3A6-CB2A009947E2}" destId="{F53A542E-35ED-46BE-A015-506FF2ECF685}" srcOrd="1" destOrd="0" presId="urn:microsoft.com/office/officeart/2005/8/layout/orgChart1"/>
    <dgm:cxn modelId="{BC7C3F21-5AF5-42B4-9DC4-E9F67089B8AA}" type="presParOf" srcId="{964B5A4A-DAF5-4FA4-A09E-E0B862E4570F}" destId="{298C8696-FA2F-4A57-858D-949C9177DBC4}" srcOrd="1" destOrd="0" presId="urn:microsoft.com/office/officeart/2005/8/layout/orgChart1"/>
    <dgm:cxn modelId="{F45D7118-1CE1-4416-86E8-6143C99D4D75}" type="presParOf" srcId="{964B5A4A-DAF5-4FA4-A09E-E0B862E4570F}" destId="{3DB1C25E-2075-4509-BDDC-24BFA8EC68CA}" srcOrd="2" destOrd="0" presId="urn:microsoft.com/office/officeart/2005/8/layout/orgChart1"/>
    <dgm:cxn modelId="{41CD8510-736C-4116-BC11-C675BB60AAA4}" type="presParOf" srcId="{BDDF4986-F671-49B5-BD78-E0F3201F5F28}" destId="{2ED5075D-3060-4C51-A3B4-F4142BD3C967}" srcOrd="2" destOrd="0" presId="urn:microsoft.com/office/officeart/2005/8/layout/orgChart1"/>
    <dgm:cxn modelId="{B68FBDAA-3C08-4742-8370-CECBFED07945}" type="presParOf" srcId="{BDDF4986-F671-49B5-BD78-E0F3201F5F28}" destId="{5662F976-B726-44BF-8158-5BC07B3B9CFD}" srcOrd="3" destOrd="0" presId="urn:microsoft.com/office/officeart/2005/8/layout/orgChart1"/>
    <dgm:cxn modelId="{2859ECB8-6B5E-4E60-B55E-FB89D65A5EE9}" type="presParOf" srcId="{5662F976-B726-44BF-8158-5BC07B3B9CFD}" destId="{FD77C416-322D-4BA3-9238-11817CBF03B5}" srcOrd="0" destOrd="0" presId="urn:microsoft.com/office/officeart/2005/8/layout/orgChart1"/>
    <dgm:cxn modelId="{E689FC94-97F2-4639-A59F-0C5DBFDCD700}" type="presParOf" srcId="{FD77C416-322D-4BA3-9238-11817CBF03B5}" destId="{97229CB0-0675-4B4D-9BEA-215920F53A20}" srcOrd="0" destOrd="0" presId="urn:microsoft.com/office/officeart/2005/8/layout/orgChart1"/>
    <dgm:cxn modelId="{4B5493BA-2DEA-439E-9284-D7ABFA694918}" type="presParOf" srcId="{FD77C416-322D-4BA3-9238-11817CBF03B5}" destId="{A933FC5E-2EE7-4F9F-ACAB-4D285BB6D36F}" srcOrd="1" destOrd="0" presId="urn:microsoft.com/office/officeart/2005/8/layout/orgChart1"/>
    <dgm:cxn modelId="{EBCEF140-F618-4B78-A67E-5D5CD8132BA4}" type="presParOf" srcId="{5662F976-B726-44BF-8158-5BC07B3B9CFD}" destId="{3C982CCA-4A8B-49B7-A3C7-645B81055C71}" srcOrd="1" destOrd="0" presId="urn:microsoft.com/office/officeart/2005/8/layout/orgChart1"/>
    <dgm:cxn modelId="{98018A80-B3A4-4FB9-8536-9193177DCCA3}" type="presParOf" srcId="{5662F976-B726-44BF-8158-5BC07B3B9CFD}" destId="{4D0731AF-0364-46BB-B306-05FBB0C3864D}" srcOrd="2" destOrd="0" presId="urn:microsoft.com/office/officeart/2005/8/layout/orgChart1"/>
    <dgm:cxn modelId="{B7A8FEF1-CDD2-4E28-AA36-CEED5FFF6BCC}" type="presParOf" srcId="{BDDF4986-F671-49B5-BD78-E0F3201F5F28}" destId="{50A1F58C-0165-41DD-B391-3CDADB8B7953}" srcOrd="4" destOrd="0" presId="urn:microsoft.com/office/officeart/2005/8/layout/orgChart1"/>
    <dgm:cxn modelId="{1776566C-CE45-448E-BC55-8F37786049F5}" type="presParOf" srcId="{BDDF4986-F671-49B5-BD78-E0F3201F5F28}" destId="{CF61BFA7-8012-4EBA-91CE-9EAF6A3A2BA0}" srcOrd="5" destOrd="0" presId="urn:microsoft.com/office/officeart/2005/8/layout/orgChart1"/>
    <dgm:cxn modelId="{734D6E9F-8EAB-447A-8456-C46E79F0C424}" type="presParOf" srcId="{CF61BFA7-8012-4EBA-91CE-9EAF6A3A2BA0}" destId="{CD33F2FB-7E5E-47E2-A493-6655D00FB05E}" srcOrd="0" destOrd="0" presId="urn:microsoft.com/office/officeart/2005/8/layout/orgChart1"/>
    <dgm:cxn modelId="{2699F952-9FB8-4653-9AC9-D3D1CEE02AC3}" type="presParOf" srcId="{CD33F2FB-7E5E-47E2-A493-6655D00FB05E}" destId="{EBAF74EB-E4D7-4A4B-B325-239C37B8A9BB}" srcOrd="0" destOrd="0" presId="urn:microsoft.com/office/officeart/2005/8/layout/orgChart1"/>
    <dgm:cxn modelId="{F245F7FF-7738-437B-AEBF-D2D44BB733BD}" type="presParOf" srcId="{CD33F2FB-7E5E-47E2-A493-6655D00FB05E}" destId="{9ED18E55-A31C-44A7-8907-5F9F1770A8D8}" srcOrd="1" destOrd="0" presId="urn:microsoft.com/office/officeart/2005/8/layout/orgChart1"/>
    <dgm:cxn modelId="{7A513F32-561A-4494-A27D-8BAD0CBCA65A}" type="presParOf" srcId="{CF61BFA7-8012-4EBA-91CE-9EAF6A3A2BA0}" destId="{18407652-5076-407B-B055-34A418069141}" srcOrd="1" destOrd="0" presId="urn:microsoft.com/office/officeart/2005/8/layout/orgChart1"/>
    <dgm:cxn modelId="{E92DB012-9B8F-4F34-BFC0-FBB2CEC92451}" type="presParOf" srcId="{CF61BFA7-8012-4EBA-91CE-9EAF6A3A2BA0}" destId="{EF29B6ED-F4A3-4392-957E-5553834C4FFF}" srcOrd="2" destOrd="0" presId="urn:microsoft.com/office/officeart/2005/8/layout/orgChart1"/>
    <dgm:cxn modelId="{399E863E-93BC-4CE8-96D9-04A162430FA2}" type="presParOf" srcId="{BDDF4986-F671-49B5-BD78-E0F3201F5F28}" destId="{A9E67DC5-E7D0-4C6E-9D14-E5D18D005DF1}" srcOrd="6" destOrd="0" presId="urn:microsoft.com/office/officeart/2005/8/layout/orgChart1"/>
    <dgm:cxn modelId="{5FCF7B76-8301-4C9B-AC21-AE15A2D56D37}" type="presParOf" srcId="{BDDF4986-F671-49B5-BD78-E0F3201F5F28}" destId="{4FAE4706-2F6C-46D7-8B7D-46FD42750CE8}" srcOrd="7" destOrd="0" presId="urn:microsoft.com/office/officeart/2005/8/layout/orgChart1"/>
    <dgm:cxn modelId="{631CF559-2951-4027-84F3-7DB6C746DB9A}" type="presParOf" srcId="{4FAE4706-2F6C-46D7-8B7D-46FD42750CE8}" destId="{09D36406-5CDF-4602-BECD-F570DFBFC915}" srcOrd="0" destOrd="0" presId="urn:microsoft.com/office/officeart/2005/8/layout/orgChart1"/>
    <dgm:cxn modelId="{278895F1-D7BE-4E89-AE01-3C6AF604EBC7}" type="presParOf" srcId="{09D36406-5CDF-4602-BECD-F570DFBFC915}" destId="{A7925B20-907E-44DB-BD4C-682812A35280}" srcOrd="0" destOrd="0" presId="urn:microsoft.com/office/officeart/2005/8/layout/orgChart1"/>
    <dgm:cxn modelId="{8467DFDD-52B5-4848-85EE-CFBA2FA50897}" type="presParOf" srcId="{09D36406-5CDF-4602-BECD-F570DFBFC915}" destId="{99E0789D-46C1-41C1-AC9F-90AF9BBDBD5E}" srcOrd="1" destOrd="0" presId="urn:microsoft.com/office/officeart/2005/8/layout/orgChart1"/>
    <dgm:cxn modelId="{70BC1F1D-0917-4D8C-AA65-17AECE2B204F}" type="presParOf" srcId="{4FAE4706-2F6C-46D7-8B7D-46FD42750CE8}" destId="{AF8DACB2-0AC6-423F-9CD3-B2ACE0E0C831}" srcOrd="1" destOrd="0" presId="urn:microsoft.com/office/officeart/2005/8/layout/orgChart1"/>
    <dgm:cxn modelId="{31A1BDD0-C4EB-4D0E-8CCF-E02B4A0F5019}" type="presParOf" srcId="{4FAE4706-2F6C-46D7-8B7D-46FD42750CE8}" destId="{D96781E8-6D0F-4C24-9004-6329A3E2EA98}" srcOrd="2" destOrd="0" presId="urn:microsoft.com/office/officeart/2005/8/layout/orgChart1"/>
    <dgm:cxn modelId="{6E7AC928-3FEF-4932-B39F-F60434C136D3}" type="presParOf" srcId="{BDDF4986-F671-49B5-BD78-E0F3201F5F28}" destId="{B5B44DFC-D731-4C7E-8DFE-54A04C6E0C16}" srcOrd="8" destOrd="0" presId="urn:microsoft.com/office/officeart/2005/8/layout/orgChart1"/>
    <dgm:cxn modelId="{30F3E7D9-43AE-44F3-94C9-43CC0B1AC00D}" type="presParOf" srcId="{BDDF4986-F671-49B5-BD78-E0F3201F5F28}" destId="{8BD6F5C2-1D9E-4DE6-92CE-77A0CC626976}" srcOrd="9" destOrd="0" presId="urn:microsoft.com/office/officeart/2005/8/layout/orgChart1"/>
    <dgm:cxn modelId="{D66A8ED1-50FF-47FF-AA8A-0DD1FE4F7631}" type="presParOf" srcId="{8BD6F5C2-1D9E-4DE6-92CE-77A0CC626976}" destId="{79BD6499-7953-45CF-B5B3-0B5296ECB1DC}" srcOrd="0" destOrd="0" presId="urn:microsoft.com/office/officeart/2005/8/layout/orgChart1"/>
    <dgm:cxn modelId="{5EA88777-A306-4E61-909F-1B445270378C}" type="presParOf" srcId="{79BD6499-7953-45CF-B5B3-0B5296ECB1DC}" destId="{94334313-2E27-4DBD-B837-2052B6AEEA0A}" srcOrd="0" destOrd="0" presId="urn:microsoft.com/office/officeart/2005/8/layout/orgChart1"/>
    <dgm:cxn modelId="{1FD9971B-A28C-47F2-B3BB-BF9F45BB397A}" type="presParOf" srcId="{79BD6499-7953-45CF-B5B3-0B5296ECB1DC}" destId="{A81FBF4E-3BF1-48A5-BB91-3D52235C6C66}" srcOrd="1" destOrd="0" presId="urn:microsoft.com/office/officeart/2005/8/layout/orgChart1"/>
    <dgm:cxn modelId="{FEEB89A5-5A3E-441C-A1E8-18097B317D69}" type="presParOf" srcId="{8BD6F5C2-1D9E-4DE6-92CE-77A0CC626976}" destId="{D9D92934-7CC8-4B5C-917C-4327D201724F}" srcOrd="1" destOrd="0" presId="urn:microsoft.com/office/officeart/2005/8/layout/orgChart1"/>
    <dgm:cxn modelId="{A2E5EFE4-E454-4CC1-BA18-0E6D5E55F8EC}" type="presParOf" srcId="{8BD6F5C2-1D9E-4DE6-92CE-77A0CC626976}" destId="{C9666E8C-41B2-4A83-8DED-B03CFA82CFD1}" srcOrd="2" destOrd="0" presId="urn:microsoft.com/office/officeart/2005/8/layout/orgChart1"/>
    <dgm:cxn modelId="{16872E63-4553-4267-BF91-3E0EEC71DDB0}" type="presParOf" srcId="{955461D0-E830-4F43-AD9E-50B44793125B}" destId="{7C1D1E4B-892B-462B-BAB1-9E7E395968A8}" srcOrd="4" destOrd="0" presId="urn:microsoft.com/office/officeart/2005/8/layout/orgChart1"/>
    <dgm:cxn modelId="{693F4A14-F551-49D2-9B89-1033FF431516}" type="presParOf" srcId="{955461D0-E830-4F43-AD9E-50B44793125B}" destId="{5BE5A447-3620-4FFC-BF5F-CACC71F6CC52}" srcOrd="5" destOrd="0" presId="urn:microsoft.com/office/officeart/2005/8/layout/orgChart1"/>
    <dgm:cxn modelId="{6A292BE7-2B05-4517-B550-DFE003F44010}" type="presParOf" srcId="{5BE5A447-3620-4FFC-BF5F-CACC71F6CC52}" destId="{404447FB-D69B-47B9-840F-90B23FB02494}" srcOrd="0" destOrd="0" presId="urn:microsoft.com/office/officeart/2005/8/layout/orgChart1"/>
    <dgm:cxn modelId="{0F162776-12DC-43FC-A3BB-9CFDA9D12454}" type="presParOf" srcId="{404447FB-D69B-47B9-840F-90B23FB02494}" destId="{0A221E12-6D8C-4417-A253-9C8BB2BEAE42}" srcOrd="0" destOrd="0" presId="urn:microsoft.com/office/officeart/2005/8/layout/orgChart1"/>
    <dgm:cxn modelId="{D594E3AD-1720-409A-8599-C290F2C9B3AF}" type="presParOf" srcId="{404447FB-D69B-47B9-840F-90B23FB02494}" destId="{37E533CE-1BF6-4D04-BB32-32F883974A47}" srcOrd="1" destOrd="0" presId="urn:microsoft.com/office/officeart/2005/8/layout/orgChart1"/>
    <dgm:cxn modelId="{37089A1A-56E3-4C3E-AA02-674EDDBDE397}" type="presParOf" srcId="{5BE5A447-3620-4FFC-BF5F-CACC71F6CC52}" destId="{D054FCCB-AFB4-4A02-AA6F-B902F886FD76}" srcOrd="1" destOrd="0" presId="urn:microsoft.com/office/officeart/2005/8/layout/orgChart1"/>
    <dgm:cxn modelId="{E10B9DFC-4FA3-496E-ABEB-D3EC5870D5EC}" type="presParOf" srcId="{D054FCCB-AFB4-4A02-AA6F-B902F886FD76}" destId="{E6597100-26C5-4621-BC2A-F7D039579E3E}" srcOrd="0" destOrd="0" presId="urn:microsoft.com/office/officeart/2005/8/layout/orgChart1"/>
    <dgm:cxn modelId="{CE95060B-D18D-4B78-AA1B-2FDF1156D6F9}" type="presParOf" srcId="{D054FCCB-AFB4-4A02-AA6F-B902F886FD76}" destId="{0988A789-9438-4739-B4D4-7F926E5CB237}" srcOrd="1" destOrd="0" presId="urn:microsoft.com/office/officeart/2005/8/layout/orgChart1"/>
    <dgm:cxn modelId="{E25576E0-FB10-4DC7-9F7A-FD43C57AAD2F}" type="presParOf" srcId="{0988A789-9438-4739-B4D4-7F926E5CB237}" destId="{FE51280D-FFF4-4883-BFC7-52D15B4FA1B8}" srcOrd="0" destOrd="0" presId="urn:microsoft.com/office/officeart/2005/8/layout/orgChart1"/>
    <dgm:cxn modelId="{9AD3A08E-610E-4B20-8AEF-6F5C6C0C5E4D}" type="presParOf" srcId="{FE51280D-FFF4-4883-BFC7-52D15B4FA1B8}" destId="{AD233029-E82E-480D-A50E-FC2271CF0871}" srcOrd="0" destOrd="0" presId="urn:microsoft.com/office/officeart/2005/8/layout/orgChart1"/>
    <dgm:cxn modelId="{887EF2E4-6AF4-402B-954E-CE51F9437043}" type="presParOf" srcId="{FE51280D-FFF4-4883-BFC7-52D15B4FA1B8}" destId="{97B0ADCF-0482-4413-9BC3-BD35E12E74FE}" srcOrd="1" destOrd="0" presId="urn:microsoft.com/office/officeart/2005/8/layout/orgChart1"/>
    <dgm:cxn modelId="{49F871B4-6D21-4299-BB24-B8561F8C535F}" type="presParOf" srcId="{0988A789-9438-4739-B4D4-7F926E5CB237}" destId="{1E05AEDF-4C5C-476E-8268-51A65818B7FF}" srcOrd="1" destOrd="0" presId="urn:microsoft.com/office/officeart/2005/8/layout/orgChart1"/>
    <dgm:cxn modelId="{E5452E4A-40BE-4B86-86F5-F07B6AA02031}" type="presParOf" srcId="{0988A789-9438-4739-B4D4-7F926E5CB237}" destId="{011AB6CC-829D-4477-BBBC-D9A4B4E326EA}" srcOrd="2" destOrd="0" presId="urn:microsoft.com/office/officeart/2005/8/layout/orgChart1"/>
    <dgm:cxn modelId="{4B010404-FFB9-4E66-A33C-3295ECD9AD8A}" type="presParOf" srcId="{D054FCCB-AFB4-4A02-AA6F-B902F886FD76}" destId="{3D8D817B-2B7E-42B1-A854-C77207D27506}" srcOrd="2" destOrd="0" presId="urn:microsoft.com/office/officeart/2005/8/layout/orgChart1"/>
    <dgm:cxn modelId="{D4F0B546-754F-4F4C-B2EB-B65A332C0388}" type="presParOf" srcId="{D054FCCB-AFB4-4A02-AA6F-B902F886FD76}" destId="{8EB0C78F-0916-4D91-AD4C-57FDB9E7B763}" srcOrd="3" destOrd="0" presId="urn:microsoft.com/office/officeart/2005/8/layout/orgChart1"/>
    <dgm:cxn modelId="{FD9D6153-2175-426C-9993-4E511E47BFC4}" type="presParOf" srcId="{8EB0C78F-0916-4D91-AD4C-57FDB9E7B763}" destId="{4A8DD49D-791E-4763-B149-677EAD4E5230}" srcOrd="0" destOrd="0" presId="urn:microsoft.com/office/officeart/2005/8/layout/orgChart1"/>
    <dgm:cxn modelId="{827BBB2D-247B-419C-98FA-B79F333EDFB3}" type="presParOf" srcId="{4A8DD49D-791E-4763-B149-677EAD4E5230}" destId="{4D7A6C5A-90DA-457A-AFE1-98DF7AF489FB}" srcOrd="0" destOrd="0" presId="urn:microsoft.com/office/officeart/2005/8/layout/orgChart1"/>
    <dgm:cxn modelId="{C6E2A811-8B06-4FB1-9294-4FFA68948C67}" type="presParOf" srcId="{4A8DD49D-791E-4763-B149-677EAD4E5230}" destId="{3E9B8B4D-8CA4-4035-BA4F-758CE5A18E2B}" srcOrd="1" destOrd="0" presId="urn:microsoft.com/office/officeart/2005/8/layout/orgChart1"/>
    <dgm:cxn modelId="{F68F0895-91D7-4831-9D8D-C7CDAB5AB8BD}" type="presParOf" srcId="{8EB0C78F-0916-4D91-AD4C-57FDB9E7B763}" destId="{F5B2925D-4A99-41B2-B1B3-1095BEF48A97}" srcOrd="1" destOrd="0" presId="urn:microsoft.com/office/officeart/2005/8/layout/orgChart1"/>
    <dgm:cxn modelId="{38F47A5E-200C-40C2-8C1A-C33FD81C34F4}" type="presParOf" srcId="{8EB0C78F-0916-4D91-AD4C-57FDB9E7B763}" destId="{F9D3A118-239E-4934-8FFB-E7173DC60AA4}" srcOrd="2" destOrd="0" presId="urn:microsoft.com/office/officeart/2005/8/layout/orgChart1"/>
    <dgm:cxn modelId="{28964F6D-20F8-45AD-B5ED-37805B1E57A9}" type="presParOf" srcId="{D054FCCB-AFB4-4A02-AA6F-B902F886FD76}" destId="{60348DF8-94D2-4A93-9491-65C0D42750E0}" srcOrd="4" destOrd="0" presId="urn:microsoft.com/office/officeart/2005/8/layout/orgChart1"/>
    <dgm:cxn modelId="{1C2B7ABB-4D58-4282-B805-4D0D801BE2D6}" type="presParOf" srcId="{D054FCCB-AFB4-4A02-AA6F-B902F886FD76}" destId="{84C59483-31B7-45C9-ABC6-456E0C9CD34A}" srcOrd="5" destOrd="0" presId="urn:microsoft.com/office/officeart/2005/8/layout/orgChart1"/>
    <dgm:cxn modelId="{952900DD-8EC7-4E1F-A32D-904AB3ED590B}" type="presParOf" srcId="{84C59483-31B7-45C9-ABC6-456E0C9CD34A}" destId="{AC993EF0-84E1-4AFF-9399-91AFEC140C24}" srcOrd="0" destOrd="0" presId="urn:microsoft.com/office/officeart/2005/8/layout/orgChart1"/>
    <dgm:cxn modelId="{99B84EA0-0F2A-4E70-93F2-E356463E3256}" type="presParOf" srcId="{AC993EF0-84E1-4AFF-9399-91AFEC140C24}" destId="{D01E540E-4F93-4DB9-B8ED-BC1DC48FBB4C}" srcOrd="0" destOrd="0" presId="urn:microsoft.com/office/officeart/2005/8/layout/orgChart1"/>
    <dgm:cxn modelId="{C8991233-38F5-43E4-BC04-B21492038A82}" type="presParOf" srcId="{AC993EF0-84E1-4AFF-9399-91AFEC140C24}" destId="{3874EA6B-1E6A-41FC-94B7-B38725D64321}" srcOrd="1" destOrd="0" presId="urn:microsoft.com/office/officeart/2005/8/layout/orgChart1"/>
    <dgm:cxn modelId="{A54D2A4A-DD98-4B9A-B291-2614EAFC7D4D}" type="presParOf" srcId="{84C59483-31B7-45C9-ABC6-456E0C9CD34A}" destId="{01795BC0-E68D-49ED-91AE-A3D1AAE18E50}" srcOrd="1" destOrd="0" presId="urn:microsoft.com/office/officeart/2005/8/layout/orgChart1"/>
    <dgm:cxn modelId="{EC644058-0EB7-48A8-A692-9A6259DF826A}" type="presParOf" srcId="{84C59483-31B7-45C9-ABC6-456E0C9CD34A}" destId="{CF18A33B-3ED4-4C6C-9F59-BA3A89896711}" srcOrd="2" destOrd="0" presId="urn:microsoft.com/office/officeart/2005/8/layout/orgChart1"/>
    <dgm:cxn modelId="{299DE466-F93E-4246-9789-22F77E259691}" type="presParOf" srcId="{D054FCCB-AFB4-4A02-AA6F-B902F886FD76}" destId="{21D745B5-0AF6-4B30-BA61-3957489EF6FB}" srcOrd="6" destOrd="0" presId="urn:microsoft.com/office/officeart/2005/8/layout/orgChart1"/>
    <dgm:cxn modelId="{24CF6F5D-1365-45AA-9DFE-95D0456D196C}" type="presParOf" srcId="{D054FCCB-AFB4-4A02-AA6F-B902F886FD76}" destId="{78C879F6-62CA-4A8A-A278-2CE769CD970C}" srcOrd="7" destOrd="0" presId="urn:microsoft.com/office/officeart/2005/8/layout/orgChart1"/>
    <dgm:cxn modelId="{ED0AA7B6-558E-4535-9996-AF9A0394B6DA}" type="presParOf" srcId="{78C879F6-62CA-4A8A-A278-2CE769CD970C}" destId="{D0A092E1-80D0-4469-B18D-F11AC47240EF}" srcOrd="0" destOrd="0" presId="urn:microsoft.com/office/officeart/2005/8/layout/orgChart1"/>
    <dgm:cxn modelId="{1DD86BC9-4D51-4CA9-BA8B-D2A8948CD467}" type="presParOf" srcId="{D0A092E1-80D0-4469-B18D-F11AC47240EF}" destId="{7CD1D4F5-54B7-4AC7-AECE-11BC83DF1372}" srcOrd="0" destOrd="0" presId="urn:microsoft.com/office/officeart/2005/8/layout/orgChart1"/>
    <dgm:cxn modelId="{A91BAA97-C19E-40D4-9792-AF0B9443AD4E}" type="presParOf" srcId="{D0A092E1-80D0-4469-B18D-F11AC47240EF}" destId="{C8645FA6-1097-43F1-859F-5103BF44DADA}" srcOrd="1" destOrd="0" presId="urn:microsoft.com/office/officeart/2005/8/layout/orgChart1"/>
    <dgm:cxn modelId="{D054E058-D8A4-4C52-8959-BA2F89F0FCA6}" type="presParOf" srcId="{78C879F6-62CA-4A8A-A278-2CE769CD970C}" destId="{B664A1B6-0247-4FDA-921E-862E9EC76458}" srcOrd="1" destOrd="0" presId="urn:microsoft.com/office/officeart/2005/8/layout/orgChart1"/>
    <dgm:cxn modelId="{A0E42235-4E48-4C42-AD49-5288AB2ACDE0}" type="presParOf" srcId="{78C879F6-62CA-4A8A-A278-2CE769CD970C}" destId="{D9052F9B-9984-4959-9FE4-ABFB331705DF}" srcOrd="2" destOrd="0" presId="urn:microsoft.com/office/officeart/2005/8/layout/orgChart1"/>
    <dgm:cxn modelId="{94D4A89E-F610-4507-99E1-AE95DAB00D8B}" type="presParOf" srcId="{D054FCCB-AFB4-4A02-AA6F-B902F886FD76}" destId="{C36A81AA-0967-43C9-A71F-860A6E0180C6}" srcOrd="8" destOrd="0" presId="urn:microsoft.com/office/officeart/2005/8/layout/orgChart1"/>
    <dgm:cxn modelId="{AA7379A2-DA72-411A-A4F3-4E2EE38E1250}" type="presParOf" srcId="{D054FCCB-AFB4-4A02-AA6F-B902F886FD76}" destId="{EE3BADD2-E7DD-48DB-86A0-BD0963B4737C}" srcOrd="9" destOrd="0" presId="urn:microsoft.com/office/officeart/2005/8/layout/orgChart1"/>
    <dgm:cxn modelId="{3C7D7BBE-5B4A-4B63-B702-15C928DFA09D}" type="presParOf" srcId="{EE3BADD2-E7DD-48DB-86A0-BD0963B4737C}" destId="{1E2E316F-0733-40E9-B47C-4F60F2A2E384}" srcOrd="0" destOrd="0" presId="urn:microsoft.com/office/officeart/2005/8/layout/orgChart1"/>
    <dgm:cxn modelId="{07C31EBD-74E5-4E99-A585-A570E9918BA0}" type="presParOf" srcId="{1E2E316F-0733-40E9-B47C-4F60F2A2E384}" destId="{358FFDDC-ED1A-4172-8E33-E6A8BB5F17CB}" srcOrd="0" destOrd="0" presId="urn:microsoft.com/office/officeart/2005/8/layout/orgChart1"/>
    <dgm:cxn modelId="{334EEC0C-3652-435E-B45A-7E932A5E3810}" type="presParOf" srcId="{1E2E316F-0733-40E9-B47C-4F60F2A2E384}" destId="{EFE931CA-C474-4818-807E-466F21847794}" srcOrd="1" destOrd="0" presId="urn:microsoft.com/office/officeart/2005/8/layout/orgChart1"/>
    <dgm:cxn modelId="{A1CFC023-6FFA-4635-B0F1-FFAD7FE910D7}" type="presParOf" srcId="{EE3BADD2-E7DD-48DB-86A0-BD0963B4737C}" destId="{A26A7AC6-818A-4CE3-A7A6-F0CD47509EB7}" srcOrd="1" destOrd="0" presId="urn:microsoft.com/office/officeart/2005/8/layout/orgChart1"/>
    <dgm:cxn modelId="{4452DA2F-FB48-40E3-A412-7351407F8BF7}" type="presParOf" srcId="{EE3BADD2-E7DD-48DB-86A0-BD0963B4737C}" destId="{613EFB38-239E-40EB-9F4B-C9FA86BC21D9}" srcOrd="2" destOrd="0" presId="urn:microsoft.com/office/officeart/2005/8/layout/orgChart1"/>
    <dgm:cxn modelId="{F7890EF6-B406-4F12-BC23-29762331B9CC}" type="presParOf" srcId="{D054FCCB-AFB4-4A02-AA6F-B902F886FD76}" destId="{B0715B57-6616-4CF3-B267-C3A1B924C29F}" srcOrd="10" destOrd="0" presId="urn:microsoft.com/office/officeart/2005/8/layout/orgChart1"/>
    <dgm:cxn modelId="{D6EB263D-3B3E-43D0-9FFD-7BCE9AB3EED3}" type="presParOf" srcId="{D054FCCB-AFB4-4A02-AA6F-B902F886FD76}" destId="{C621D6D4-23FC-4D07-8F65-CCBA035088AC}" srcOrd="11" destOrd="0" presId="urn:microsoft.com/office/officeart/2005/8/layout/orgChart1"/>
    <dgm:cxn modelId="{773C6A88-3A99-4822-AB93-0AADAD04CE8F}" type="presParOf" srcId="{C621D6D4-23FC-4D07-8F65-CCBA035088AC}" destId="{568B7AA8-5C3F-489F-9164-2BB3AFCEB76A}" srcOrd="0" destOrd="0" presId="urn:microsoft.com/office/officeart/2005/8/layout/orgChart1"/>
    <dgm:cxn modelId="{DA84EA85-988A-44E6-AA0B-27EB2FD5A281}" type="presParOf" srcId="{568B7AA8-5C3F-489F-9164-2BB3AFCEB76A}" destId="{C821447A-989D-47DB-A39B-CAE93B54EF20}" srcOrd="0" destOrd="0" presId="urn:microsoft.com/office/officeart/2005/8/layout/orgChart1"/>
    <dgm:cxn modelId="{FB5C1529-50D3-4FBA-A30A-838B9236DA87}" type="presParOf" srcId="{568B7AA8-5C3F-489F-9164-2BB3AFCEB76A}" destId="{3EF8F485-172A-44E2-9EE3-7A9973397E9F}" srcOrd="1" destOrd="0" presId="urn:microsoft.com/office/officeart/2005/8/layout/orgChart1"/>
    <dgm:cxn modelId="{4C60E473-1E56-42A7-B2E4-B58F4D3AEAFD}" type="presParOf" srcId="{C621D6D4-23FC-4D07-8F65-CCBA035088AC}" destId="{BC728A08-B3DD-4693-A1C8-03AD03A16473}" srcOrd="1" destOrd="0" presId="urn:microsoft.com/office/officeart/2005/8/layout/orgChart1"/>
    <dgm:cxn modelId="{E71DF3E6-3CC3-4740-BDED-88B77AD2976E}" type="presParOf" srcId="{C621D6D4-23FC-4D07-8F65-CCBA035088AC}" destId="{B1A46170-A128-45F7-9E17-95C834858937}" srcOrd="2" destOrd="0" presId="urn:microsoft.com/office/officeart/2005/8/layout/orgChart1"/>
    <dgm:cxn modelId="{96E9A39B-D502-453E-A18C-0621930C8532}" type="presParOf" srcId="{D054FCCB-AFB4-4A02-AA6F-B902F886FD76}" destId="{156176D3-EB70-4DD4-925C-475B5353F22B}" srcOrd="12" destOrd="0" presId="urn:microsoft.com/office/officeart/2005/8/layout/orgChart1"/>
    <dgm:cxn modelId="{B5A5A011-8D75-4FC8-BD98-1ED8C7D82B67}" type="presParOf" srcId="{D054FCCB-AFB4-4A02-AA6F-B902F886FD76}" destId="{5DFDA028-1405-4103-8C2C-9F14913FB781}" srcOrd="13" destOrd="0" presId="urn:microsoft.com/office/officeart/2005/8/layout/orgChart1"/>
    <dgm:cxn modelId="{0ABD4FCC-3AC3-4CBB-8B9E-59183013EFD1}" type="presParOf" srcId="{5DFDA028-1405-4103-8C2C-9F14913FB781}" destId="{576998CA-6721-4AE9-9D01-62008FE15CA6}" srcOrd="0" destOrd="0" presId="urn:microsoft.com/office/officeart/2005/8/layout/orgChart1"/>
    <dgm:cxn modelId="{E2C1FB93-D186-4AF9-B62F-8A175B1F8C68}" type="presParOf" srcId="{576998CA-6721-4AE9-9D01-62008FE15CA6}" destId="{33A04879-27CB-463B-A50E-49995D3DB1D1}" srcOrd="0" destOrd="0" presId="urn:microsoft.com/office/officeart/2005/8/layout/orgChart1"/>
    <dgm:cxn modelId="{B488B734-05F0-4271-89D4-BDEA50FE2D6D}" type="presParOf" srcId="{576998CA-6721-4AE9-9D01-62008FE15CA6}" destId="{83B9DDBA-A279-46BD-8144-5D23CF3DC8ED}" srcOrd="1" destOrd="0" presId="urn:microsoft.com/office/officeart/2005/8/layout/orgChart1"/>
    <dgm:cxn modelId="{A0868C82-F4FB-41BF-827E-699A317BBF65}" type="presParOf" srcId="{5DFDA028-1405-4103-8C2C-9F14913FB781}" destId="{40D824DB-34F6-4273-B81F-082941976D0A}" srcOrd="1" destOrd="0" presId="urn:microsoft.com/office/officeart/2005/8/layout/orgChart1"/>
    <dgm:cxn modelId="{B60E7176-84A4-4DE8-9BCD-4705FD6206BC}" type="presParOf" srcId="{5DFDA028-1405-4103-8C2C-9F14913FB781}" destId="{7C4BF98D-BF96-4B1B-BEA6-EBC8434E4A83}" srcOrd="2" destOrd="0" presId="urn:microsoft.com/office/officeart/2005/8/layout/orgChart1"/>
    <dgm:cxn modelId="{9AE1CF00-D52A-404C-8E96-1BB9AB6A2BC3}" type="presParOf" srcId="{5BE5A447-3620-4FFC-BF5F-CACC71F6CC52}" destId="{87905B04-0CC5-4D3C-BA73-93F63512052E}" srcOrd="2" destOrd="0" presId="urn:microsoft.com/office/officeart/2005/8/layout/orgChart1"/>
    <dgm:cxn modelId="{AB483DA6-6E7B-45E5-B596-AF6160FD2D0E}" type="presParOf" srcId="{87905B04-0CC5-4D3C-BA73-93F63512052E}" destId="{82DBFF5E-CEC2-4781-879B-5856CE3725C7}" srcOrd="0" destOrd="0" presId="urn:microsoft.com/office/officeart/2005/8/layout/orgChart1"/>
    <dgm:cxn modelId="{1775863B-3CE0-4A86-8EFC-B3F4804C6DB4}" type="presParOf" srcId="{87905B04-0CC5-4D3C-BA73-93F63512052E}" destId="{05B86FA8-DD27-4C91-B897-9C3068065DEE}" srcOrd="1" destOrd="0" presId="urn:microsoft.com/office/officeart/2005/8/layout/orgChart1"/>
    <dgm:cxn modelId="{DD0814BD-E43F-4CD2-AB11-B62275270C62}" type="presParOf" srcId="{05B86FA8-DD27-4C91-B897-9C3068065DEE}" destId="{7C0ED3D1-C525-40E9-842A-1B451066C738}" srcOrd="0" destOrd="0" presId="urn:microsoft.com/office/officeart/2005/8/layout/orgChart1"/>
    <dgm:cxn modelId="{AF043620-7689-4F89-A441-FBC703CF2D51}" type="presParOf" srcId="{7C0ED3D1-C525-40E9-842A-1B451066C738}" destId="{5CAB9FCF-CDC7-481C-B0E9-6097B99C9FD0}" srcOrd="0" destOrd="0" presId="urn:microsoft.com/office/officeart/2005/8/layout/orgChart1"/>
    <dgm:cxn modelId="{2D777EE9-598E-409B-A816-903A928E7D95}" type="presParOf" srcId="{7C0ED3D1-C525-40E9-842A-1B451066C738}" destId="{79C3F5F8-9D62-405D-A48F-45FE9597A2E0}" srcOrd="1" destOrd="0" presId="urn:microsoft.com/office/officeart/2005/8/layout/orgChart1"/>
    <dgm:cxn modelId="{DE35BCA3-AB7A-48BB-B942-EEC24658B637}" type="presParOf" srcId="{05B86FA8-DD27-4C91-B897-9C3068065DEE}" destId="{7709B934-84DC-479F-86FF-D2010FCEB8CC}" srcOrd="1" destOrd="0" presId="urn:microsoft.com/office/officeart/2005/8/layout/orgChart1"/>
    <dgm:cxn modelId="{7B2EC69F-3101-46FD-9654-F50E006894B3}" type="presParOf" srcId="{05B86FA8-DD27-4C91-B897-9C3068065DEE}" destId="{117FB338-8C6F-49EE-BB4E-F98F694816CD}" srcOrd="2" destOrd="0" presId="urn:microsoft.com/office/officeart/2005/8/layout/orgChart1"/>
    <dgm:cxn modelId="{CB92FF7A-33F3-4378-92BA-F1123675A0E5}" type="presParOf" srcId="{87905B04-0CC5-4D3C-BA73-93F63512052E}" destId="{4F103914-262D-4A3C-885A-C8D3996C186B}" srcOrd="2" destOrd="0" presId="urn:microsoft.com/office/officeart/2005/8/layout/orgChart1"/>
    <dgm:cxn modelId="{019A38C7-A6C7-4CE2-8F2D-B2106EB516AC}" type="presParOf" srcId="{87905B04-0CC5-4D3C-BA73-93F63512052E}" destId="{CF726C39-6F68-4A5B-A841-E2AD84848A14}" srcOrd="3" destOrd="0" presId="urn:microsoft.com/office/officeart/2005/8/layout/orgChart1"/>
    <dgm:cxn modelId="{8545F7E1-2B89-484D-80CA-EC80F3373CEB}" type="presParOf" srcId="{CF726C39-6F68-4A5B-A841-E2AD84848A14}" destId="{FB5E9689-4F07-4AB3-9699-B6E97706E514}" srcOrd="0" destOrd="0" presId="urn:microsoft.com/office/officeart/2005/8/layout/orgChart1"/>
    <dgm:cxn modelId="{3F79661E-6186-47D4-9C2D-FCDDE075DE58}" type="presParOf" srcId="{FB5E9689-4F07-4AB3-9699-B6E97706E514}" destId="{EDE3C3EB-2650-4BC0-B796-3F00BA9D9C50}" srcOrd="0" destOrd="0" presId="urn:microsoft.com/office/officeart/2005/8/layout/orgChart1"/>
    <dgm:cxn modelId="{801BDFB0-88EB-4A0F-B1D5-8541FE75731E}" type="presParOf" srcId="{FB5E9689-4F07-4AB3-9699-B6E97706E514}" destId="{8547E8C1-8075-4BD8-9B80-F722B4013D72}" srcOrd="1" destOrd="0" presId="urn:microsoft.com/office/officeart/2005/8/layout/orgChart1"/>
    <dgm:cxn modelId="{432A010A-9FAC-4B45-82DF-3A3D75BAC84D}" type="presParOf" srcId="{CF726C39-6F68-4A5B-A841-E2AD84848A14}" destId="{5C92CBA0-D955-4733-8EA3-B3212E76AB63}" srcOrd="1" destOrd="0" presId="urn:microsoft.com/office/officeart/2005/8/layout/orgChart1"/>
    <dgm:cxn modelId="{8FDDAE8F-8E8A-4F26-B65F-F79567AD2502}" type="presParOf" srcId="{CF726C39-6F68-4A5B-A841-E2AD84848A14}" destId="{A9B9BCB0-F78E-4881-9FEA-CF7E2FF23157}" srcOrd="2" destOrd="0" presId="urn:microsoft.com/office/officeart/2005/8/layout/orgChart1"/>
    <dgm:cxn modelId="{0DDEFA27-8C44-4E5C-8FD4-ECB8E282A0A5}" type="presParOf" srcId="{87905B04-0CC5-4D3C-BA73-93F63512052E}" destId="{166CD054-25F7-4557-9CC8-5BFFB9999F68}" srcOrd="4" destOrd="0" presId="urn:microsoft.com/office/officeart/2005/8/layout/orgChart1"/>
    <dgm:cxn modelId="{55FAF5BA-F3CB-416C-B19C-0DB962A88391}" type="presParOf" srcId="{87905B04-0CC5-4D3C-BA73-93F63512052E}" destId="{F601283D-34E8-4FCC-B0AA-296A1BB6D7CE}" srcOrd="5" destOrd="0" presId="urn:microsoft.com/office/officeart/2005/8/layout/orgChart1"/>
    <dgm:cxn modelId="{E5BC27BC-456F-409E-A431-64C3EE129BB6}" type="presParOf" srcId="{F601283D-34E8-4FCC-B0AA-296A1BB6D7CE}" destId="{8D966590-A933-4A02-8AE8-74BAFBF7B35D}" srcOrd="0" destOrd="0" presId="urn:microsoft.com/office/officeart/2005/8/layout/orgChart1"/>
    <dgm:cxn modelId="{1931B2FC-D6E4-426E-AD66-7160182C4E48}" type="presParOf" srcId="{8D966590-A933-4A02-8AE8-74BAFBF7B35D}" destId="{017B91FB-F818-4F8A-BE88-76D250330C28}" srcOrd="0" destOrd="0" presId="urn:microsoft.com/office/officeart/2005/8/layout/orgChart1"/>
    <dgm:cxn modelId="{A7B833A5-6152-49B3-8689-63EAC33AB6AF}" type="presParOf" srcId="{8D966590-A933-4A02-8AE8-74BAFBF7B35D}" destId="{C3C4238E-F5B3-4BF5-8719-DA9E7C888F18}" srcOrd="1" destOrd="0" presId="urn:microsoft.com/office/officeart/2005/8/layout/orgChart1"/>
    <dgm:cxn modelId="{09266F05-B01F-4B49-816C-A05A75DFAE1E}" type="presParOf" srcId="{F601283D-34E8-4FCC-B0AA-296A1BB6D7CE}" destId="{F5018BBF-9987-4AC9-BFC8-544E1A3E95DC}" srcOrd="1" destOrd="0" presId="urn:microsoft.com/office/officeart/2005/8/layout/orgChart1"/>
    <dgm:cxn modelId="{4B70CABD-40D7-45C0-A5E4-FB853D7819AF}" type="presParOf" srcId="{F601283D-34E8-4FCC-B0AA-296A1BB6D7CE}" destId="{49A12587-2222-4E1D-AAAC-CCF95AFEE42D}" srcOrd="2" destOrd="0" presId="urn:microsoft.com/office/officeart/2005/8/layout/orgChart1"/>
    <dgm:cxn modelId="{A1861524-8561-4A2D-B1D0-0F484ADAD4BD}" type="presParOf" srcId="{87905B04-0CC5-4D3C-BA73-93F63512052E}" destId="{D6F1BEBD-81E3-4A44-87BF-BECE2CE356CC}" srcOrd="6" destOrd="0" presId="urn:microsoft.com/office/officeart/2005/8/layout/orgChart1"/>
    <dgm:cxn modelId="{15E7D670-CEB3-423D-82F8-463EEBCADDA0}" type="presParOf" srcId="{87905B04-0CC5-4D3C-BA73-93F63512052E}" destId="{0E2E3055-0AD6-47AD-85A4-E0F4B0CAF000}" srcOrd="7" destOrd="0" presId="urn:microsoft.com/office/officeart/2005/8/layout/orgChart1"/>
    <dgm:cxn modelId="{1F453EA6-EF25-4AE6-B549-958401D547CE}" type="presParOf" srcId="{0E2E3055-0AD6-47AD-85A4-E0F4B0CAF000}" destId="{164953A1-95DB-47A4-BA6C-14FDD1075457}" srcOrd="0" destOrd="0" presId="urn:microsoft.com/office/officeart/2005/8/layout/orgChart1"/>
    <dgm:cxn modelId="{A3D72F63-3B69-4044-BDD6-7165D21616E3}" type="presParOf" srcId="{164953A1-95DB-47A4-BA6C-14FDD1075457}" destId="{0C25E01D-DB34-4406-A4CE-8D493DA676E3}" srcOrd="0" destOrd="0" presId="urn:microsoft.com/office/officeart/2005/8/layout/orgChart1"/>
    <dgm:cxn modelId="{CBEAF70C-CFC0-4AB6-8BCA-D84273A7D0E9}" type="presParOf" srcId="{164953A1-95DB-47A4-BA6C-14FDD1075457}" destId="{457DE34C-EFD6-479C-8269-F3323851922A}" srcOrd="1" destOrd="0" presId="urn:microsoft.com/office/officeart/2005/8/layout/orgChart1"/>
    <dgm:cxn modelId="{45A52474-43C1-4FA9-A89A-10AD7C194DFB}" type="presParOf" srcId="{0E2E3055-0AD6-47AD-85A4-E0F4B0CAF000}" destId="{4D2C2890-D1FF-4D54-8FA6-951EC47022FC}" srcOrd="1" destOrd="0" presId="urn:microsoft.com/office/officeart/2005/8/layout/orgChart1"/>
    <dgm:cxn modelId="{927B698E-4B17-4998-B995-427B59C6F5FE}" type="presParOf" srcId="{0E2E3055-0AD6-47AD-85A4-E0F4B0CAF000}" destId="{95A356C2-63E3-4B55-8F59-7330D99EDDCF}" srcOrd="2" destOrd="0" presId="urn:microsoft.com/office/officeart/2005/8/layout/orgChart1"/>
    <dgm:cxn modelId="{55C9A559-55FF-4AD3-8552-26E14994352E}" type="presParOf" srcId="{87905B04-0CC5-4D3C-BA73-93F63512052E}" destId="{460F21F2-17E9-4283-8D17-346FA82BA8A4}" srcOrd="8" destOrd="0" presId="urn:microsoft.com/office/officeart/2005/8/layout/orgChart1"/>
    <dgm:cxn modelId="{924C7F65-B582-4289-BECD-9D0C8BF64769}" type="presParOf" srcId="{87905B04-0CC5-4D3C-BA73-93F63512052E}" destId="{EE508686-C736-4FFD-8660-72A644B63B77}" srcOrd="9" destOrd="0" presId="urn:microsoft.com/office/officeart/2005/8/layout/orgChart1"/>
    <dgm:cxn modelId="{A60CF626-BCA1-4DD2-84B9-745AA879593B}" type="presParOf" srcId="{EE508686-C736-4FFD-8660-72A644B63B77}" destId="{B8DCAF62-6DE1-4C3A-99F4-7892071989EF}" srcOrd="0" destOrd="0" presId="urn:microsoft.com/office/officeart/2005/8/layout/orgChart1"/>
    <dgm:cxn modelId="{C50081ED-AC3C-4EBA-96FD-7BE03D282AFB}" type="presParOf" srcId="{B8DCAF62-6DE1-4C3A-99F4-7892071989EF}" destId="{E2077EF1-6601-4674-AD5D-EC1744DDDE9D}" srcOrd="0" destOrd="0" presId="urn:microsoft.com/office/officeart/2005/8/layout/orgChart1"/>
    <dgm:cxn modelId="{3503C083-EDB6-4A69-AA3E-38EBD1BE376F}" type="presParOf" srcId="{B8DCAF62-6DE1-4C3A-99F4-7892071989EF}" destId="{F9148D40-3B26-4394-9A13-3782891D1D00}" srcOrd="1" destOrd="0" presId="urn:microsoft.com/office/officeart/2005/8/layout/orgChart1"/>
    <dgm:cxn modelId="{5409906E-F314-49ED-99A9-6596C20BC0CF}" type="presParOf" srcId="{EE508686-C736-4FFD-8660-72A644B63B77}" destId="{FB3BDB23-5B26-4483-AAC1-1C5D83075145}" srcOrd="1" destOrd="0" presId="urn:microsoft.com/office/officeart/2005/8/layout/orgChart1"/>
    <dgm:cxn modelId="{9FEA9444-AEA2-4AAB-A9FD-CE4BAC27C9C8}" type="presParOf" srcId="{EE508686-C736-4FFD-8660-72A644B63B77}" destId="{AC4913D7-5EC5-409E-A150-83245D28E8E3}" srcOrd="2" destOrd="0" presId="urn:microsoft.com/office/officeart/2005/8/layout/orgChart1"/>
    <dgm:cxn modelId="{9E69DFF1-2196-4DC8-9A20-4687B44C40DB}" type="presParOf" srcId="{955461D0-E830-4F43-AD9E-50B44793125B}" destId="{5BBA2BB7-4BD6-4B7E-A6CC-C17BA667CBCB}" srcOrd="6" destOrd="0" presId="urn:microsoft.com/office/officeart/2005/8/layout/orgChart1"/>
    <dgm:cxn modelId="{8DC68139-90C9-4375-A0E2-BBE0F1046CEE}" type="presParOf" srcId="{955461D0-E830-4F43-AD9E-50B44793125B}" destId="{72BC6805-19BB-45A4-B2ED-107FA3ACF77D}" srcOrd="7" destOrd="0" presId="urn:microsoft.com/office/officeart/2005/8/layout/orgChart1"/>
    <dgm:cxn modelId="{383444EF-B93D-4E0B-A359-A91521C093C5}" type="presParOf" srcId="{72BC6805-19BB-45A4-B2ED-107FA3ACF77D}" destId="{9F0FDB01-06F7-41C9-97BA-ADE90168FA92}" srcOrd="0" destOrd="0" presId="urn:microsoft.com/office/officeart/2005/8/layout/orgChart1"/>
    <dgm:cxn modelId="{F594CF13-E6BF-4F4C-A78B-7AB7764563AF}" type="presParOf" srcId="{9F0FDB01-06F7-41C9-97BA-ADE90168FA92}" destId="{9BF0B1AE-5863-466A-B8C8-D43E1EA2BA59}" srcOrd="0" destOrd="0" presId="urn:microsoft.com/office/officeart/2005/8/layout/orgChart1"/>
    <dgm:cxn modelId="{24361135-F1BD-4DD0-B862-4B452D64828E}" type="presParOf" srcId="{9F0FDB01-06F7-41C9-97BA-ADE90168FA92}" destId="{B79D9CFC-FEAB-4CA3-8C9B-F7FE0B854394}" srcOrd="1" destOrd="0" presId="urn:microsoft.com/office/officeart/2005/8/layout/orgChart1"/>
    <dgm:cxn modelId="{6FA1A5D9-709F-4270-B112-81D268716B0B}" type="presParOf" srcId="{72BC6805-19BB-45A4-B2ED-107FA3ACF77D}" destId="{AA873539-C947-4BCB-A8A6-5A5845D6BF73}" srcOrd="1" destOrd="0" presId="urn:microsoft.com/office/officeart/2005/8/layout/orgChart1"/>
    <dgm:cxn modelId="{6AF71733-3715-48E8-BBEF-25D7B3C95FAD}" type="presParOf" srcId="{AA873539-C947-4BCB-A8A6-5A5845D6BF73}" destId="{6CF69379-1790-4446-A54B-A5E9A593CE6D}" srcOrd="0" destOrd="0" presId="urn:microsoft.com/office/officeart/2005/8/layout/orgChart1"/>
    <dgm:cxn modelId="{9C87879A-811C-48A0-863C-7C53B1AEE9A4}" type="presParOf" srcId="{AA873539-C947-4BCB-A8A6-5A5845D6BF73}" destId="{75CC2D32-01A0-4C77-9E6E-DDF6685FE1E9}" srcOrd="1" destOrd="0" presId="urn:microsoft.com/office/officeart/2005/8/layout/orgChart1"/>
    <dgm:cxn modelId="{8E22D112-A6F7-4FCC-AAD6-7E5285A7E9ED}" type="presParOf" srcId="{75CC2D32-01A0-4C77-9E6E-DDF6685FE1E9}" destId="{AC314C8B-389B-4530-B285-648C0ED7C7AE}" srcOrd="0" destOrd="0" presId="urn:microsoft.com/office/officeart/2005/8/layout/orgChart1"/>
    <dgm:cxn modelId="{1148CFDA-17C3-4798-A570-66098888FB0B}" type="presParOf" srcId="{AC314C8B-389B-4530-B285-648C0ED7C7AE}" destId="{17944C4D-4FA2-4449-978B-B828EEF70E03}" srcOrd="0" destOrd="0" presId="urn:microsoft.com/office/officeart/2005/8/layout/orgChart1"/>
    <dgm:cxn modelId="{382C05D6-AA16-4697-81B2-A86268BD024D}" type="presParOf" srcId="{AC314C8B-389B-4530-B285-648C0ED7C7AE}" destId="{85145659-758F-4F1A-A8EC-3EAF49539760}" srcOrd="1" destOrd="0" presId="urn:microsoft.com/office/officeart/2005/8/layout/orgChart1"/>
    <dgm:cxn modelId="{65944008-4FEB-4F0F-B6BE-5A41BD202057}" type="presParOf" srcId="{75CC2D32-01A0-4C77-9E6E-DDF6685FE1E9}" destId="{3A9BED2C-7855-46D7-828A-64C082CE86CA}" srcOrd="1" destOrd="0" presId="urn:microsoft.com/office/officeart/2005/8/layout/orgChart1"/>
    <dgm:cxn modelId="{E98DABF1-0942-4039-9A35-A051CB9CAA14}" type="presParOf" srcId="{75CC2D32-01A0-4C77-9E6E-DDF6685FE1E9}" destId="{209CB1BE-31E5-4433-B1CB-4FB61BA4DBA7}" srcOrd="2" destOrd="0" presId="urn:microsoft.com/office/officeart/2005/8/layout/orgChart1"/>
    <dgm:cxn modelId="{D5E49041-42EC-4026-9F76-79A5F1093E15}" type="presParOf" srcId="{AA873539-C947-4BCB-A8A6-5A5845D6BF73}" destId="{10817E52-CF54-4A90-92D9-D63B4105A258}" srcOrd="2" destOrd="0" presId="urn:microsoft.com/office/officeart/2005/8/layout/orgChart1"/>
    <dgm:cxn modelId="{033E3D10-125C-4911-AFC6-94ACE2DAAEFE}" type="presParOf" srcId="{AA873539-C947-4BCB-A8A6-5A5845D6BF73}" destId="{28E3C3E7-ED3B-4A5A-9044-E0AE81899ECE}" srcOrd="3" destOrd="0" presId="urn:microsoft.com/office/officeart/2005/8/layout/orgChart1"/>
    <dgm:cxn modelId="{C8FD8268-3FD9-4940-AB79-060D78454BAB}" type="presParOf" srcId="{28E3C3E7-ED3B-4A5A-9044-E0AE81899ECE}" destId="{C677384A-514D-458E-B22C-020354BA77D0}" srcOrd="0" destOrd="0" presId="urn:microsoft.com/office/officeart/2005/8/layout/orgChart1"/>
    <dgm:cxn modelId="{E592ED9C-29B1-4268-84E7-2119AC17592D}" type="presParOf" srcId="{C677384A-514D-458E-B22C-020354BA77D0}" destId="{504C55BA-EF83-4ACD-BA57-E4EC547AB3A4}" srcOrd="0" destOrd="0" presId="urn:microsoft.com/office/officeart/2005/8/layout/orgChart1"/>
    <dgm:cxn modelId="{42B4787E-4FFD-474C-8A32-336083414BC9}" type="presParOf" srcId="{C677384A-514D-458E-B22C-020354BA77D0}" destId="{851D1E6E-52F4-4104-B76C-6A96ECDC8BA3}" srcOrd="1" destOrd="0" presId="urn:microsoft.com/office/officeart/2005/8/layout/orgChart1"/>
    <dgm:cxn modelId="{8B6CCC93-211A-4455-8ED0-29CEFB09494E}" type="presParOf" srcId="{28E3C3E7-ED3B-4A5A-9044-E0AE81899ECE}" destId="{E0F80ADC-1849-443C-BD2D-2868685BC295}" srcOrd="1" destOrd="0" presId="urn:microsoft.com/office/officeart/2005/8/layout/orgChart1"/>
    <dgm:cxn modelId="{A9882598-26DD-4E6E-9949-BE275B84E380}" type="presParOf" srcId="{28E3C3E7-ED3B-4A5A-9044-E0AE81899ECE}" destId="{43F6B0B5-CC40-457A-8C0D-A696E29030D8}" srcOrd="2" destOrd="0" presId="urn:microsoft.com/office/officeart/2005/8/layout/orgChart1"/>
    <dgm:cxn modelId="{7C84BE1E-02E8-4B52-8921-22F8DE62F3E2}" type="presParOf" srcId="{AA873539-C947-4BCB-A8A6-5A5845D6BF73}" destId="{2EC56BC0-1F5F-41E7-AACB-6C38B2948C52}" srcOrd="4" destOrd="0" presId="urn:microsoft.com/office/officeart/2005/8/layout/orgChart1"/>
    <dgm:cxn modelId="{29E249B0-F0BD-483F-850B-81C09B6B018F}" type="presParOf" srcId="{AA873539-C947-4BCB-A8A6-5A5845D6BF73}" destId="{EEB31ACF-3265-41CE-9FF3-0C616079F7FA}" srcOrd="5" destOrd="0" presId="urn:microsoft.com/office/officeart/2005/8/layout/orgChart1"/>
    <dgm:cxn modelId="{C420BB18-9C13-4552-A94D-5AA01F1DFAC6}" type="presParOf" srcId="{EEB31ACF-3265-41CE-9FF3-0C616079F7FA}" destId="{E1A7D6C9-C98F-4181-81BB-04BBE71FBDF3}" srcOrd="0" destOrd="0" presId="urn:microsoft.com/office/officeart/2005/8/layout/orgChart1"/>
    <dgm:cxn modelId="{289721F6-7650-4002-9A48-493816952491}" type="presParOf" srcId="{E1A7D6C9-C98F-4181-81BB-04BBE71FBDF3}" destId="{5999831E-34E0-4CA3-A0B6-3875B07CAE71}" srcOrd="0" destOrd="0" presId="urn:microsoft.com/office/officeart/2005/8/layout/orgChart1"/>
    <dgm:cxn modelId="{538D17E3-28B4-413E-89C5-8E892567F5E0}" type="presParOf" srcId="{E1A7D6C9-C98F-4181-81BB-04BBE71FBDF3}" destId="{5BA4E18B-4645-4C3B-B94C-21DC024E71A7}" srcOrd="1" destOrd="0" presId="urn:microsoft.com/office/officeart/2005/8/layout/orgChart1"/>
    <dgm:cxn modelId="{27AB7FB9-DAAD-4536-B221-0350EBFA7EB3}" type="presParOf" srcId="{EEB31ACF-3265-41CE-9FF3-0C616079F7FA}" destId="{A02C22C6-DA0F-4FA4-8AEE-817D7CA3FD4C}" srcOrd="1" destOrd="0" presId="urn:microsoft.com/office/officeart/2005/8/layout/orgChart1"/>
    <dgm:cxn modelId="{DB811686-13DA-4A66-A426-308A696D5842}" type="presParOf" srcId="{EEB31ACF-3265-41CE-9FF3-0C616079F7FA}" destId="{D240E919-6109-4D56-A0B2-819957E37000}" srcOrd="2" destOrd="0" presId="urn:microsoft.com/office/officeart/2005/8/layout/orgChart1"/>
    <dgm:cxn modelId="{2FF65CD8-483A-4048-B63C-04BC7DCB6B03}" type="presParOf" srcId="{AA873539-C947-4BCB-A8A6-5A5845D6BF73}" destId="{7A8AF626-BF90-45C4-A9A9-BF30A5D43C7A}" srcOrd="6" destOrd="0" presId="urn:microsoft.com/office/officeart/2005/8/layout/orgChart1"/>
    <dgm:cxn modelId="{0E525D66-6940-4159-9B59-ED888EA8489F}" type="presParOf" srcId="{AA873539-C947-4BCB-A8A6-5A5845D6BF73}" destId="{3CE6FFEE-8E8C-4E87-B6D8-6C16EF74B472}" srcOrd="7" destOrd="0" presId="urn:microsoft.com/office/officeart/2005/8/layout/orgChart1"/>
    <dgm:cxn modelId="{B571AFCC-BCB3-43B1-8BA3-8A33F013FA14}" type="presParOf" srcId="{3CE6FFEE-8E8C-4E87-B6D8-6C16EF74B472}" destId="{29F299E1-9C64-41C3-A265-BD8D44141AA2}" srcOrd="0" destOrd="0" presId="urn:microsoft.com/office/officeart/2005/8/layout/orgChart1"/>
    <dgm:cxn modelId="{8DEA2FB3-C665-4FDC-A47B-6A2F6651A4DB}" type="presParOf" srcId="{29F299E1-9C64-41C3-A265-BD8D44141AA2}" destId="{72FB302C-672C-40AA-951D-769002230A45}" srcOrd="0" destOrd="0" presId="urn:microsoft.com/office/officeart/2005/8/layout/orgChart1"/>
    <dgm:cxn modelId="{55E1E7A2-1213-42A7-8D80-10E542F90737}" type="presParOf" srcId="{29F299E1-9C64-41C3-A265-BD8D44141AA2}" destId="{E80F85C6-EB7A-46F8-AD20-6CFF22D4EA38}" srcOrd="1" destOrd="0" presId="urn:microsoft.com/office/officeart/2005/8/layout/orgChart1"/>
    <dgm:cxn modelId="{ABB94E0D-7516-4AFB-8A77-02A810AC7027}" type="presParOf" srcId="{3CE6FFEE-8E8C-4E87-B6D8-6C16EF74B472}" destId="{7C45C310-FAFA-446F-8C14-EE61EED4555A}" srcOrd="1" destOrd="0" presId="urn:microsoft.com/office/officeart/2005/8/layout/orgChart1"/>
    <dgm:cxn modelId="{C22FEF1A-CE91-438F-A8C8-BC004AA909FF}" type="presParOf" srcId="{3CE6FFEE-8E8C-4E87-B6D8-6C16EF74B472}" destId="{39DC5D46-BD43-4DF5-AD0D-3F763EF865A1}" srcOrd="2" destOrd="0" presId="urn:microsoft.com/office/officeart/2005/8/layout/orgChart1"/>
    <dgm:cxn modelId="{0BE62AD4-F3FA-4002-9D9F-335FBAB33F33}" type="presParOf" srcId="{AA873539-C947-4BCB-A8A6-5A5845D6BF73}" destId="{FC4AB067-1920-45DB-B073-E440059C6471}" srcOrd="8" destOrd="0" presId="urn:microsoft.com/office/officeart/2005/8/layout/orgChart1"/>
    <dgm:cxn modelId="{0774CC34-1AF2-465F-BDF3-3F6DEC541CB9}" type="presParOf" srcId="{AA873539-C947-4BCB-A8A6-5A5845D6BF73}" destId="{3AEBE965-5DBB-47F5-94A2-7BBF558D91ED}" srcOrd="9" destOrd="0" presId="urn:microsoft.com/office/officeart/2005/8/layout/orgChart1"/>
    <dgm:cxn modelId="{0D0484F5-21E0-4DEF-AA37-0C445EFF0B7F}" type="presParOf" srcId="{3AEBE965-5DBB-47F5-94A2-7BBF558D91ED}" destId="{D731C5E9-6C99-42CD-A147-A0E80FCC4B34}" srcOrd="0" destOrd="0" presId="urn:microsoft.com/office/officeart/2005/8/layout/orgChart1"/>
    <dgm:cxn modelId="{86FBEE74-C8F0-420A-91E5-73B5B6CC31AF}" type="presParOf" srcId="{D731C5E9-6C99-42CD-A147-A0E80FCC4B34}" destId="{E323D8AB-B26F-48C5-9217-3158961FE3B4}" srcOrd="0" destOrd="0" presId="urn:microsoft.com/office/officeart/2005/8/layout/orgChart1"/>
    <dgm:cxn modelId="{AD3460DC-4178-4CC9-9A6E-18BF5029120F}" type="presParOf" srcId="{D731C5E9-6C99-42CD-A147-A0E80FCC4B34}" destId="{612F5912-691D-4DAC-A8AF-EE17CE403A00}" srcOrd="1" destOrd="0" presId="urn:microsoft.com/office/officeart/2005/8/layout/orgChart1"/>
    <dgm:cxn modelId="{068AF824-8EDC-4124-96CC-66533CA65C24}" type="presParOf" srcId="{3AEBE965-5DBB-47F5-94A2-7BBF558D91ED}" destId="{715AF3BA-E80E-4F29-AD35-D92E475F4D0F}" srcOrd="1" destOrd="0" presId="urn:microsoft.com/office/officeart/2005/8/layout/orgChart1"/>
    <dgm:cxn modelId="{4C743AB0-64F3-4BE0-A7CE-0E92517D0148}" type="presParOf" srcId="{3AEBE965-5DBB-47F5-94A2-7BBF558D91ED}" destId="{5877AF15-2ADF-402F-AA55-5333CAB46362}" srcOrd="2" destOrd="0" presId="urn:microsoft.com/office/officeart/2005/8/layout/orgChart1"/>
    <dgm:cxn modelId="{34CE61A9-85DA-4464-9FC9-E5D3344450E2}" type="presParOf" srcId="{72BC6805-19BB-45A4-B2ED-107FA3ACF77D}" destId="{C011A0EB-60A2-4E94-93E6-21BFBDAE96D0}" srcOrd="2" destOrd="0" presId="urn:microsoft.com/office/officeart/2005/8/layout/orgChart1"/>
    <dgm:cxn modelId="{3DAF4538-C342-4407-A2EE-C7443A305CC0}" type="presParOf" srcId="{955461D0-E830-4F43-AD9E-50B44793125B}" destId="{C4FA49F6-9F31-4DF9-95D0-B6BA254984D8}" srcOrd="8" destOrd="0" presId="urn:microsoft.com/office/officeart/2005/8/layout/orgChart1"/>
    <dgm:cxn modelId="{BC94A471-485A-40D1-B3CF-E50B941351FF}" type="presParOf" srcId="{955461D0-E830-4F43-AD9E-50B44793125B}" destId="{C613A17D-405B-46A7-9C3E-100640290F7B}" srcOrd="9" destOrd="0" presId="urn:microsoft.com/office/officeart/2005/8/layout/orgChart1"/>
    <dgm:cxn modelId="{DEA091ED-7060-47FF-8851-A50FC3B9A8D8}" type="presParOf" srcId="{C613A17D-405B-46A7-9C3E-100640290F7B}" destId="{ABCCB3FF-73F3-4A9B-AC23-74EC50033C15}" srcOrd="0" destOrd="0" presId="urn:microsoft.com/office/officeart/2005/8/layout/orgChart1"/>
    <dgm:cxn modelId="{32DF10FE-C5A9-43CC-B7E1-4E0982A7C71A}" type="presParOf" srcId="{ABCCB3FF-73F3-4A9B-AC23-74EC50033C15}" destId="{78717F72-9B14-4FDF-BF2A-686E1DB247FA}" srcOrd="0" destOrd="0" presId="urn:microsoft.com/office/officeart/2005/8/layout/orgChart1"/>
    <dgm:cxn modelId="{36F223AF-812C-4ECA-AB8C-39AD0B9346C5}" type="presParOf" srcId="{ABCCB3FF-73F3-4A9B-AC23-74EC50033C15}" destId="{469C0E5A-CFB4-4CD9-A1F5-68977ADAB484}" srcOrd="1" destOrd="0" presId="urn:microsoft.com/office/officeart/2005/8/layout/orgChart1"/>
    <dgm:cxn modelId="{09A77F50-4558-4701-B0C8-96BD95D6F82B}" type="presParOf" srcId="{C613A17D-405B-46A7-9C3E-100640290F7B}" destId="{B3B42230-0B97-4377-A66B-8567FDFC7C1E}" srcOrd="1" destOrd="0" presId="urn:microsoft.com/office/officeart/2005/8/layout/orgChart1"/>
    <dgm:cxn modelId="{65F78798-9A48-4EF9-8152-C4BEBECC0B33}" type="presParOf" srcId="{C613A17D-405B-46A7-9C3E-100640290F7B}" destId="{A2CA3521-2938-4A6F-8FD5-744E8344A6F4}" srcOrd="2" destOrd="0" presId="urn:microsoft.com/office/officeart/2005/8/layout/orgChart1"/>
    <dgm:cxn modelId="{93344B37-16E8-45DF-8BC1-6D7010E2F564}" type="presParOf" srcId="{A2CA3521-2938-4A6F-8FD5-744E8344A6F4}" destId="{D30131D0-F234-40A1-8DC4-5713ABF00C91}" srcOrd="0" destOrd="0" presId="urn:microsoft.com/office/officeart/2005/8/layout/orgChart1"/>
    <dgm:cxn modelId="{8A59AD63-578C-4920-9276-0F460A1E285A}" type="presParOf" srcId="{A2CA3521-2938-4A6F-8FD5-744E8344A6F4}" destId="{DC0C9C36-FCB5-440A-9046-7059B94C85C6}" srcOrd="1" destOrd="0" presId="urn:microsoft.com/office/officeart/2005/8/layout/orgChart1"/>
    <dgm:cxn modelId="{70240347-9917-42DD-A9EB-001BCEF5DE01}" type="presParOf" srcId="{DC0C9C36-FCB5-440A-9046-7059B94C85C6}" destId="{7E036CA6-AC82-4B14-971B-D416744B7126}" srcOrd="0" destOrd="0" presId="urn:microsoft.com/office/officeart/2005/8/layout/orgChart1"/>
    <dgm:cxn modelId="{58C5EB70-9327-45D8-90A5-6747DB97663F}" type="presParOf" srcId="{7E036CA6-AC82-4B14-971B-D416744B7126}" destId="{E9EEB03C-014B-4F61-866D-073FBD11CE00}" srcOrd="0" destOrd="0" presId="urn:microsoft.com/office/officeart/2005/8/layout/orgChart1"/>
    <dgm:cxn modelId="{ED023026-C2AA-463B-86F7-1FEC4EA96439}" type="presParOf" srcId="{7E036CA6-AC82-4B14-971B-D416744B7126}" destId="{2D0B401E-A3AF-42F9-B8AE-04753D245563}" srcOrd="1" destOrd="0" presId="urn:microsoft.com/office/officeart/2005/8/layout/orgChart1"/>
    <dgm:cxn modelId="{D6E0D880-214B-42C9-96AB-1B87F9146701}" type="presParOf" srcId="{DC0C9C36-FCB5-440A-9046-7059B94C85C6}" destId="{542B4A5F-640D-4CF6-93F5-610558AA197F}" srcOrd="1" destOrd="0" presId="urn:microsoft.com/office/officeart/2005/8/layout/orgChart1"/>
    <dgm:cxn modelId="{9FC1D483-A5D0-4D99-841A-D0100218D75C}" type="presParOf" srcId="{DC0C9C36-FCB5-440A-9046-7059B94C85C6}" destId="{2F9CB624-9CA0-4D3D-94F4-AD88D7B5F867}" srcOrd="2" destOrd="0" presId="urn:microsoft.com/office/officeart/2005/8/layout/orgChart1"/>
    <dgm:cxn modelId="{BC7228D5-B42B-4DA7-AC32-8D87BFB92F6E}" type="presParOf" srcId="{A2CA3521-2938-4A6F-8FD5-744E8344A6F4}" destId="{A02D7AC6-062C-4E07-8CAE-449E4FDC2052}" srcOrd="2" destOrd="0" presId="urn:microsoft.com/office/officeart/2005/8/layout/orgChart1"/>
    <dgm:cxn modelId="{59C71700-3080-4AE3-9449-5C39D1FE58B1}" type="presParOf" srcId="{A2CA3521-2938-4A6F-8FD5-744E8344A6F4}" destId="{169D6446-C529-4F26-8E47-F425A7457C07}" srcOrd="3" destOrd="0" presId="urn:microsoft.com/office/officeart/2005/8/layout/orgChart1"/>
    <dgm:cxn modelId="{5C47D87B-42E1-4E4D-BFA9-75CE982DB320}" type="presParOf" srcId="{169D6446-C529-4F26-8E47-F425A7457C07}" destId="{750F8C8D-E73B-4C02-AB02-27DA5D683493}" srcOrd="0" destOrd="0" presId="urn:microsoft.com/office/officeart/2005/8/layout/orgChart1"/>
    <dgm:cxn modelId="{B97CE788-81C6-4A61-AEC6-BC50B9161B9E}" type="presParOf" srcId="{750F8C8D-E73B-4C02-AB02-27DA5D683493}" destId="{0D1A43A2-B0A6-4071-9F98-2D5B15A29A79}" srcOrd="0" destOrd="0" presId="urn:microsoft.com/office/officeart/2005/8/layout/orgChart1"/>
    <dgm:cxn modelId="{B8A527E9-9B33-4D26-96F5-071A9C4EFC65}" type="presParOf" srcId="{750F8C8D-E73B-4C02-AB02-27DA5D683493}" destId="{960AFAA8-6949-47B8-88E1-74CFE0379F85}" srcOrd="1" destOrd="0" presId="urn:microsoft.com/office/officeart/2005/8/layout/orgChart1"/>
    <dgm:cxn modelId="{CA0F5C53-B09A-4E15-A0F2-E30475E560CF}" type="presParOf" srcId="{169D6446-C529-4F26-8E47-F425A7457C07}" destId="{444A8127-87C4-410F-B65C-7CC68BCD5596}" srcOrd="1" destOrd="0" presId="urn:microsoft.com/office/officeart/2005/8/layout/orgChart1"/>
    <dgm:cxn modelId="{44300629-0CEC-468C-BC19-34A6D4EF6C8A}" type="presParOf" srcId="{169D6446-C529-4F26-8E47-F425A7457C07}" destId="{1984EF12-05C9-41CB-970D-9841DA6008F5}" srcOrd="2" destOrd="0" presId="urn:microsoft.com/office/officeart/2005/8/layout/orgChart1"/>
    <dgm:cxn modelId="{1A590FAB-5E78-441B-AE37-F6FAC2996D4A}" type="presParOf" srcId="{A2CA3521-2938-4A6F-8FD5-744E8344A6F4}" destId="{DE237BB0-4A41-4262-A217-A937AB1973F9}" srcOrd="4" destOrd="0" presId="urn:microsoft.com/office/officeart/2005/8/layout/orgChart1"/>
    <dgm:cxn modelId="{D8B18195-A59B-4F04-940C-88F7E81C8939}" type="presParOf" srcId="{A2CA3521-2938-4A6F-8FD5-744E8344A6F4}" destId="{A4A74A5B-5882-4EAB-83BD-6FCC5E240554}" srcOrd="5" destOrd="0" presId="urn:microsoft.com/office/officeart/2005/8/layout/orgChart1"/>
    <dgm:cxn modelId="{CAA32D0C-DA35-42C7-BCB0-DF151DC49659}" type="presParOf" srcId="{A4A74A5B-5882-4EAB-83BD-6FCC5E240554}" destId="{6D090D3A-E94B-4957-9BE0-64743AB59F02}" srcOrd="0" destOrd="0" presId="urn:microsoft.com/office/officeart/2005/8/layout/orgChart1"/>
    <dgm:cxn modelId="{7D2930E8-A5A5-4A0A-A1F1-A9ACC685E139}" type="presParOf" srcId="{6D090D3A-E94B-4957-9BE0-64743AB59F02}" destId="{EB991ABE-009B-4044-A48D-8EAF12B5C61A}" srcOrd="0" destOrd="0" presId="urn:microsoft.com/office/officeart/2005/8/layout/orgChart1"/>
    <dgm:cxn modelId="{E88486E7-FB9D-4A64-9BCF-5389D88C3AD2}" type="presParOf" srcId="{6D090D3A-E94B-4957-9BE0-64743AB59F02}" destId="{996411D4-9F41-45AD-9602-E3FA16EBD847}" srcOrd="1" destOrd="0" presId="urn:microsoft.com/office/officeart/2005/8/layout/orgChart1"/>
    <dgm:cxn modelId="{A60075A1-D4DC-4626-99EB-6E943A498F46}" type="presParOf" srcId="{A4A74A5B-5882-4EAB-83BD-6FCC5E240554}" destId="{D77EDFC7-6CF2-4188-9F8A-D4A8CFBD3CB8}" srcOrd="1" destOrd="0" presId="urn:microsoft.com/office/officeart/2005/8/layout/orgChart1"/>
    <dgm:cxn modelId="{46DE09AF-B18F-48C2-BC51-0C60FC04AACD}" type="presParOf" srcId="{D77EDFC7-6CF2-4188-9F8A-D4A8CFBD3CB8}" destId="{AD9DA664-90FD-4AD0-BCD2-7CE555B99150}" srcOrd="0" destOrd="0" presId="urn:microsoft.com/office/officeart/2005/8/layout/orgChart1"/>
    <dgm:cxn modelId="{4261BD65-9096-46CC-932B-0E50DB9BC5FF}" type="presParOf" srcId="{D77EDFC7-6CF2-4188-9F8A-D4A8CFBD3CB8}" destId="{DC310000-951C-423A-9F3D-1395FE1E3B59}" srcOrd="1" destOrd="0" presId="urn:microsoft.com/office/officeart/2005/8/layout/orgChart1"/>
    <dgm:cxn modelId="{9DD0F0D8-DEE0-43AF-B465-F0DE8E7473AA}" type="presParOf" srcId="{DC310000-951C-423A-9F3D-1395FE1E3B59}" destId="{175737A3-7E11-49D3-B21F-343144F4EBC5}" srcOrd="0" destOrd="0" presId="urn:microsoft.com/office/officeart/2005/8/layout/orgChart1"/>
    <dgm:cxn modelId="{4223C957-6FF9-4742-B43E-25FD29D24E5F}" type="presParOf" srcId="{175737A3-7E11-49D3-B21F-343144F4EBC5}" destId="{72ECE667-EEA6-4877-BC98-FABA9CBD2C7F}" srcOrd="0" destOrd="0" presId="urn:microsoft.com/office/officeart/2005/8/layout/orgChart1"/>
    <dgm:cxn modelId="{8D2748F5-38CF-490A-91CC-4883EA63279F}" type="presParOf" srcId="{175737A3-7E11-49D3-B21F-343144F4EBC5}" destId="{8699726A-264D-4100-8DA3-C58B8BAE1370}" srcOrd="1" destOrd="0" presId="urn:microsoft.com/office/officeart/2005/8/layout/orgChart1"/>
    <dgm:cxn modelId="{45319FE9-58D3-43B5-8058-C5BB78DF0ACE}" type="presParOf" srcId="{DC310000-951C-423A-9F3D-1395FE1E3B59}" destId="{05FAFB3C-450A-4816-9B74-1694C4EAF42F}" srcOrd="1" destOrd="0" presId="urn:microsoft.com/office/officeart/2005/8/layout/orgChart1"/>
    <dgm:cxn modelId="{E121860A-78FC-4484-B273-FB4E415E554D}" type="presParOf" srcId="{DC310000-951C-423A-9F3D-1395FE1E3B59}" destId="{71DD55C1-4F17-45D1-B231-C6EEBB468E49}" srcOrd="2" destOrd="0" presId="urn:microsoft.com/office/officeart/2005/8/layout/orgChart1"/>
    <dgm:cxn modelId="{88877349-E42B-4481-A40C-B4A8DB502493}" type="presParOf" srcId="{D77EDFC7-6CF2-4188-9F8A-D4A8CFBD3CB8}" destId="{7B8A472F-5518-4AFA-BF3A-6EB3E0AA4DE1}" srcOrd="2" destOrd="0" presId="urn:microsoft.com/office/officeart/2005/8/layout/orgChart1"/>
    <dgm:cxn modelId="{CFE455A0-3D64-439C-BFE9-0861921BBD96}" type="presParOf" srcId="{D77EDFC7-6CF2-4188-9F8A-D4A8CFBD3CB8}" destId="{37160C16-FC1F-4D1F-BD6E-7D9065A7185F}" srcOrd="3" destOrd="0" presId="urn:microsoft.com/office/officeart/2005/8/layout/orgChart1"/>
    <dgm:cxn modelId="{7A9B525C-6DA9-4E7A-99D8-11FB699D01CF}" type="presParOf" srcId="{37160C16-FC1F-4D1F-BD6E-7D9065A7185F}" destId="{30C51718-CC59-482C-9483-03150914F170}" srcOrd="0" destOrd="0" presId="urn:microsoft.com/office/officeart/2005/8/layout/orgChart1"/>
    <dgm:cxn modelId="{34D55913-3B12-462B-9F86-ACE76F03D0FE}" type="presParOf" srcId="{30C51718-CC59-482C-9483-03150914F170}" destId="{B9D335AB-F581-4943-8706-A8746720CA4D}" srcOrd="0" destOrd="0" presId="urn:microsoft.com/office/officeart/2005/8/layout/orgChart1"/>
    <dgm:cxn modelId="{A7A3C9A8-CDDC-4CA4-87FC-65436289DD06}" type="presParOf" srcId="{30C51718-CC59-482C-9483-03150914F170}" destId="{2D3E0636-376E-43E1-B95A-00C02BDF1F6F}" srcOrd="1" destOrd="0" presId="urn:microsoft.com/office/officeart/2005/8/layout/orgChart1"/>
    <dgm:cxn modelId="{F6AB3CEE-C0B9-4257-B3EF-8874B8382291}" type="presParOf" srcId="{37160C16-FC1F-4D1F-BD6E-7D9065A7185F}" destId="{E0F0198D-A02B-4BBF-8941-CC5C10C92D67}" srcOrd="1" destOrd="0" presId="urn:microsoft.com/office/officeart/2005/8/layout/orgChart1"/>
    <dgm:cxn modelId="{280B59BA-A6A7-440D-ADA3-ECD70DBE3A05}" type="presParOf" srcId="{37160C16-FC1F-4D1F-BD6E-7D9065A7185F}" destId="{DEE5CFD8-DC0F-4ECC-823E-0DA5BC1BB42A}" srcOrd="2" destOrd="0" presId="urn:microsoft.com/office/officeart/2005/8/layout/orgChart1"/>
    <dgm:cxn modelId="{B1CFE3EA-C2AD-4FEA-89AE-98C3E3D956D6}" type="presParOf" srcId="{D77EDFC7-6CF2-4188-9F8A-D4A8CFBD3CB8}" destId="{FAE65DDC-3263-41EB-88E7-7401B2BB9160}" srcOrd="4" destOrd="0" presId="urn:microsoft.com/office/officeart/2005/8/layout/orgChart1"/>
    <dgm:cxn modelId="{58786195-5281-45D4-A63C-C078CAC8A995}" type="presParOf" srcId="{D77EDFC7-6CF2-4188-9F8A-D4A8CFBD3CB8}" destId="{E0962CAD-45B9-407C-95E4-6E7130102180}" srcOrd="5" destOrd="0" presId="urn:microsoft.com/office/officeart/2005/8/layout/orgChart1"/>
    <dgm:cxn modelId="{7DA68C4E-F8BB-4714-8057-1B1F7451E282}" type="presParOf" srcId="{E0962CAD-45B9-407C-95E4-6E7130102180}" destId="{312BE4DF-E81D-4B24-AAA9-26F0E354135D}" srcOrd="0" destOrd="0" presId="urn:microsoft.com/office/officeart/2005/8/layout/orgChart1"/>
    <dgm:cxn modelId="{D52AD4F2-0AFB-4A31-8C09-8DF122430398}" type="presParOf" srcId="{312BE4DF-E81D-4B24-AAA9-26F0E354135D}" destId="{29CB3038-C3F0-45CD-943E-692579521A0F}" srcOrd="0" destOrd="0" presId="urn:microsoft.com/office/officeart/2005/8/layout/orgChart1"/>
    <dgm:cxn modelId="{5F18A216-B79D-4D90-85F7-93D531EED3E4}" type="presParOf" srcId="{312BE4DF-E81D-4B24-AAA9-26F0E354135D}" destId="{30251188-D55B-4863-AB98-6CE41CBFC9DF}" srcOrd="1" destOrd="0" presId="urn:microsoft.com/office/officeart/2005/8/layout/orgChart1"/>
    <dgm:cxn modelId="{2A64A143-946A-4263-81CC-C3CF66DA108F}" type="presParOf" srcId="{E0962CAD-45B9-407C-95E4-6E7130102180}" destId="{D3A04AA5-0BF4-418E-B08B-6D218BDB3610}" srcOrd="1" destOrd="0" presId="urn:microsoft.com/office/officeart/2005/8/layout/orgChart1"/>
    <dgm:cxn modelId="{E126289A-11F0-4414-8CA0-B4017721F171}" type="presParOf" srcId="{E0962CAD-45B9-407C-95E4-6E7130102180}" destId="{C9851056-8548-4863-B765-EE1C887FEF16}" srcOrd="2" destOrd="0" presId="urn:microsoft.com/office/officeart/2005/8/layout/orgChart1"/>
    <dgm:cxn modelId="{0B373710-2549-4A54-A74C-26D7F68182CA}" type="presParOf" srcId="{D77EDFC7-6CF2-4188-9F8A-D4A8CFBD3CB8}" destId="{DE5BB0DA-3ACB-44E1-A9E1-6034FE39354D}" srcOrd="6" destOrd="0" presId="urn:microsoft.com/office/officeart/2005/8/layout/orgChart1"/>
    <dgm:cxn modelId="{2348F709-EDCD-4C62-AF6E-6532A3A245B3}" type="presParOf" srcId="{D77EDFC7-6CF2-4188-9F8A-D4A8CFBD3CB8}" destId="{97477AFC-3F62-49D4-A2B2-F1FA2BF99133}" srcOrd="7" destOrd="0" presId="urn:microsoft.com/office/officeart/2005/8/layout/orgChart1"/>
    <dgm:cxn modelId="{ED4FB69F-1DC2-408F-8085-5C2CB7EB850B}" type="presParOf" srcId="{97477AFC-3F62-49D4-A2B2-F1FA2BF99133}" destId="{5EB8CC2C-2CB8-4E3B-BE91-12E41C6F403C}" srcOrd="0" destOrd="0" presId="urn:microsoft.com/office/officeart/2005/8/layout/orgChart1"/>
    <dgm:cxn modelId="{E07727AA-9AEA-47F9-98CD-7C6B3F24666B}" type="presParOf" srcId="{5EB8CC2C-2CB8-4E3B-BE91-12E41C6F403C}" destId="{D4876E1C-1151-4933-9B9E-9BAFE01F9B48}" srcOrd="0" destOrd="0" presId="urn:microsoft.com/office/officeart/2005/8/layout/orgChart1"/>
    <dgm:cxn modelId="{03024EF3-9617-43EA-821D-30FE70CDCF76}" type="presParOf" srcId="{5EB8CC2C-2CB8-4E3B-BE91-12E41C6F403C}" destId="{1EE4C468-B00B-4465-83A4-817042B92B22}" srcOrd="1" destOrd="0" presId="urn:microsoft.com/office/officeart/2005/8/layout/orgChart1"/>
    <dgm:cxn modelId="{38616924-0154-47BF-A62B-4523189C3D4D}" type="presParOf" srcId="{97477AFC-3F62-49D4-A2B2-F1FA2BF99133}" destId="{C21E6C9B-457B-4EFA-86E1-E065AC97E2CB}" srcOrd="1" destOrd="0" presId="urn:microsoft.com/office/officeart/2005/8/layout/orgChart1"/>
    <dgm:cxn modelId="{92494EE4-1BC0-4E80-89F7-3484DECF041B}" type="presParOf" srcId="{97477AFC-3F62-49D4-A2B2-F1FA2BF99133}" destId="{9D33951A-F823-414A-BD57-0FA678C88F4C}" srcOrd="2" destOrd="0" presId="urn:microsoft.com/office/officeart/2005/8/layout/orgChart1"/>
    <dgm:cxn modelId="{75A7B235-AD8F-4C92-B5B7-C0D0FF82CD29}" type="presParOf" srcId="{D77EDFC7-6CF2-4188-9F8A-D4A8CFBD3CB8}" destId="{F794913D-6E86-4F23-8E90-FE68410E1AC8}" srcOrd="8" destOrd="0" presId="urn:microsoft.com/office/officeart/2005/8/layout/orgChart1"/>
    <dgm:cxn modelId="{3F3E00E7-6F69-419C-9F3F-ED57EED89BE9}" type="presParOf" srcId="{D77EDFC7-6CF2-4188-9F8A-D4A8CFBD3CB8}" destId="{19ED4317-9766-44A2-9300-B09B234552E6}" srcOrd="9" destOrd="0" presId="urn:microsoft.com/office/officeart/2005/8/layout/orgChart1"/>
    <dgm:cxn modelId="{504C93EA-7E7F-4D5C-AB3D-7D00131227A7}" type="presParOf" srcId="{19ED4317-9766-44A2-9300-B09B234552E6}" destId="{426ADC44-64A6-4BCA-9B96-059C841217EF}" srcOrd="0" destOrd="0" presId="urn:microsoft.com/office/officeart/2005/8/layout/orgChart1"/>
    <dgm:cxn modelId="{5D97E930-6C7F-4994-BE87-3A4A47ACF930}" type="presParOf" srcId="{426ADC44-64A6-4BCA-9B96-059C841217EF}" destId="{59306E9B-1FFB-4392-BA42-C625D78148C9}" srcOrd="0" destOrd="0" presId="urn:microsoft.com/office/officeart/2005/8/layout/orgChart1"/>
    <dgm:cxn modelId="{89248FA0-B838-4C54-9EF4-0A736F12BA2E}" type="presParOf" srcId="{426ADC44-64A6-4BCA-9B96-059C841217EF}" destId="{D49A55FE-EFEF-46A8-B882-1ED541945145}" srcOrd="1" destOrd="0" presId="urn:microsoft.com/office/officeart/2005/8/layout/orgChart1"/>
    <dgm:cxn modelId="{51CA0E86-D4CC-4CAA-BCC5-3671EA98A210}" type="presParOf" srcId="{19ED4317-9766-44A2-9300-B09B234552E6}" destId="{FDDB5A24-40B8-4DFA-B878-B45220BFD62B}" srcOrd="1" destOrd="0" presId="urn:microsoft.com/office/officeart/2005/8/layout/orgChart1"/>
    <dgm:cxn modelId="{30DB31DA-5A14-4589-BC4D-522E4A2C7540}" type="presParOf" srcId="{19ED4317-9766-44A2-9300-B09B234552E6}" destId="{2EFA99F0-4FD1-4E05-AEA5-C391390A544D}" srcOrd="2" destOrd="0" presId="urn:microsoft.com/office/officeart/2005/8/layout/orgChart1"/>
    <dgm:cxn modelId="{0CD76927-002F-4157-BF63-3D0539E6C1CD}" type="presParOf" srcId="{A4A74A5B-5882-4EAB-83BD-6FCC5E240554}" destId="{BBCC03F9-7F4B-470D-BE9C-D34F01623D53}" srcOrd="2" destOrd="0" presId="urn:microsoft.com/office/officeart/2005/8/layout/orgChart1"/>
    <dgm:cxn modelId="{C954A81D-E353-429C-AAEB-C6E7C51E107B}" type="presParOf" srcId="{A2CA3521-2938-4A6F-8FD5-744E8344A6F4}" destId="{4E9CB348-6EE9-490F-8B90-E8B119EF9159}" srcOrd="6" destOrd="0" presId="urn:microsoft.com/office/officeart/2005/8/layout/orgChart1"/>
    <dgm:cxn modelId="{B1A86FB1-3110-48DA-8554-939F432541D2}" type="presParOf" srcId="{A2CA3521-2938-4A6F-8FD5-744E8344A6F4}" destId="{3ED7FB84-73C8-4D7F-B5FC-6BDB20C4C5F9}" srcOrd="7" destOrd="0" presId="urn:microsoft.com/office/officeart/2005/8/layout/orgChart1"/>
    <dgm:cxn modelId="{0904530F-A4E4-43C6-9D0F-BC797BDE279C}" type="presParOf" srcId="{3ED7FB84-73C8-4D7F-B5FC-6BDB20C4C5F9}" destId="{C7E7F80D-E90A-4D9B-B496-259942B79167}" srcOrd="0" destOrd="0" presId="urn:microsoft.com/office/officeart/2005/8/layout/orgChart1"/>
    <dgm:cxn modelId="{3A5683FF-D3AF-411D-A8CF-38BBE745DF4D}" type="presParOf" srcId="{C7E7F80D-E90A-4D9B-B496-259942B79167}" destId="{979F99CF-E6AC-4A47-B765-9029C69C08A3}" srcOrd="0" destOrd="0" presId="urn:microsoft.com/office/officeart/2005/8/layout/orgChart1"/>
    <dgm:cxn modelId="{85ED1917-2179-4503-AB93-2F0B03032F84}" type="presParOf" srcId="{C7E7F80D-E90A-4D9B-B496-259942B79167}" destId="{0FD64F37-9FA1-4418-8919-11002F29D191}" srcOrd="1" destOrd="0" presId="urn:microsoft.com/office/officeart/2005/8/layout/orgChart1"/>
    <dgm:cxn modelId="{493D930F-E8FF-4359-ADD5-21525B1E4AFC}" type="presParOf" srcId="{3ED7FB84-73C8-4D7F-B5FC-6BDB20C4C5F9}" destId="{ABE753B3-62D5-4757-801D-C12C26F13034}" srcOrd="1" destOrd="0" presId="urn:microsoft.com/office/officeart/2005/8/layout/orgChart1"/>
    <dgm:cxn modelId="{3635E7D2-6726-47C2-B943-D1B939229A92}" type="presParOf" srcId="{3ED7FB84-73C8-4D7F-B5FC-6BDB20C4C5F9}" destId="{50DD5157-E597-49EC-9E9F-A090B3CD79E0}" srcOrd="2" destOrd="0" presId="urn:microsoft.com/office/officeart/2005/8/layout/orgChart1"/>
    <dgm:cxn modelId="{A4204672-4B42-482C-91A6-2C87CF7A7A4C}" type="presParOf" srcId="{955461D0-E830-4F43-AD9E-50B44793125B}" destId="{DF847F25-E383-4F7E-AA14-1122315279C7}" srcOrd="10" destOrd="0" presId="urn:microsoft.com/office/officeart/2005/8/layout/orgChart1"/>
    <dgm:cxn modelId="{687D8C5F-5AEA-4BCF-8328-2F8BB15509FA}" type="presParOf" srcId="{955461D0-E830-4F43-AD9E-50B44793125B}" destId="{BAA572F9-F5C0-4B43-9663-170F1B190F78}" srcOrd="11" destOrd="0" presId="urn:microsoft.com/office/officeart/2005/8/layout/orgChart1"/>
    <dgm:cxn modelId="{05A500C7-80A6-4109-9AE3-EE1B95CA2301}" type="presParOf" srcId="{BAA572F9-F5C0-4B43-9663-170F1B190F78}" destId="{D0B7A799-03A6-4740-A766-3CE21EB9752A}" srcOrd="0" destOrd="0" presId="urn:microsoft.com/office/officeart/2005/8/layout/orgChart1"/>
    <dgm:cxn modelId="{653BF6EE-3497-48DA-8EEE-A557A895F4F4}" type="presParOf" srcId="{D0B7A799-03A6-4740-A766-3CE21EB9752A}" destId="{18D25A6A-6916-4400-8273-67A1576882AF}" srcOrd="0" destOrd="0" presId="urn:microsoft.com/office/officeart/2005/8/layout/orgChart1"/>
    <dgm:cxn modelId="{2759621D-5CB9-4D6F-96DE-E7BD9FC4CF45}" type="presParOf" srcId="{D0B7A799-03A6-4740-A766-3CE21EB9752A}" destId="{FC22FB8B-28D5-47DE-93CA-1C69CAE429CC}" srcOrd="1" destOrd="0" presId="urn:microsoft.com/office/officeart/2005/8/layout/orgChart1"/>
    <dgm:cxn modelId="{34DD6CBB-9A26-4F6C-8133-7F3706812D97}" type="presParOf" srcId="{BAA572F9-F5C0-4B43-9663-170F1B190F78}" destId="{7F4BC122-518E-4146-8D95-F41765D603C9}" srcOrd="1" destOrd="0" presId="urn:microsoft.com/office/officeart/2005/8/layout/orgChart1"/>
    <dgm:cxn modelId="{107A0D81-FAE5-4DE3-9770-AAE791FAA7C8}" type="presParOf" srcId="{7F4BC122-518E-4146-8D95-F41765D603C9}" destId="{D4EF2810-ADDD-4694-B95E-4D2744E32329}" srcOrd="0" destOrd="0" presId="urn:microsoft.com/office/officeart/2005/8/layout/orgChart1"/>
    <dgm:cxn modelId="{D5653093-AA36-4161-8008-61C8D9447039}" type="presParOf" srcId="{7F4BC122-518E-4146-8D95-F41765D603C9}" destId="{CEDB9C38-2F65-45F7-A172-436361CE3896}" srcOrd="1" destOrd="0" presId="urn:microsoft.com/office/officeart/2005/8/layout/orgChart1"/>
    <dgm:cxn modelId="{4E086565-DAE0-4D9A-A8AC-4F28C0393FE5}" type="presParOf" srcId="{CEDB9C38-2F65-45F7-A172-436361CE3896}" destId="{BFA03626-7C01-4574-9A8C-3A14DEBB1CFA}" srcOrd="0" destOrd="0" presId="urn:microsoft.com/office/officeart/2005/8/layout/orgChart1"/>
    <dgm:cxn modelId="{1D925470-FFA4-4B90-A655-A7170F8007F9}" type="presParOf" srcId="{BFA03626-7C01-4574-9A8C-3A14DEBB1CFA}" destId="{3FCACEB0-3C74-47F1-BCED-9C5F2A756CDC}" srcOrd="0" destOrd="0" presId="urn:microsoft.com/office/officeart/2005/8/layout/orgChart1"/>
    <dgm:cxn modelId="{556D688B-A78A-4E86-8F17-575EBC237CCB}" type="presParOf" srcId="{BFA03626-7C01-4574-9A8C-3A14DEBB1CFA}" destId="{BFF6A52D-E4A1-4629-BD42-68A1D8A9419E}" srcOrd="1" destOrd="0" presId="urn:microsoft.com/office/officeart/2005/8/layout/orgChart1"/>
    <dgm:cxn modelId="{30046B98-19EC-4255-825F-5EB30CD4ECDD}" type="presParOf" srcId="{CEDB9C38-2F65-45F7-A172-436361CE3896}" destId="{FE7494E2-9EDA-48AB-8FF8-91ADFCC4D923}" srcOrd="1" destOrd="0" presId="urn:microsoft.com/office/officeart/2005/8/layout/orgChart1"/>
    <dgm:cxn modelId="{1F88CAF0-5FD3-4921-AED1-FCC229656F6B}" type="presParOf" srcId="{CEDB9C38-2F65-45F7-A172-436361CE3896}" destId="{F7DC7AF7-A49E-49FA-B07D-2B76210B37D1}" srcOrd="2" destOrd="0" presId="urn:microsoft.com/office/officeart/2005/8/layout/orgChart1"/>
    <dgm:cxn modelId="{05FD8D3B-3337-48E7-A6C6-99481417B1E9}" type="presParOf" srcId="{7F4BC122-518E-4146-8D95-F41765D603C9}" destId="{6520B17D-4537-428C-9A66-FE5C1A8586D0}" srcOrd="2" destOrd="0" presId="urn:microsoft.com/office/officeart/2005/8/layout/orgChart1"/>
    <dgm:cxn modelId="{20793AB7-9CAE-4F2E-8E26-5C5BC3F53198}" type="presParOf" srcId="{7F4BC122-518E-4146-8D95-F41765D603C9}" destId="{CFBD88F3-AF26-40FD-897A-4B22C4D7CA88}" srcOrd="3" destOrd="0" presId="urn:microsoft.com/office/officeart/2005/8/layout/orgChart1"/>
    <dgm:cxn modelId="{824FACDD-41BA-4C7F-BDB4-1AAAF0717568}" type="presParOf" srcId="{CFBD88F3-AF26-40FD-897A-4B22C4D7CA88}" destId="{9493D46A-2270-4F0F-949D-A3D01CB5DCF9}" srcOrd="0" destOrd="0" presId="urn:microsoft.com/office/officeart/2005/8/layout/orgChart1"/>
    <dgm:cxn modelId="{8070000A-AF55-4947-A07E-C935A2E5F07D}" type="presParOf" srcId="{9493D46A-2270-4F0F-949D-A3D01CB5DCF9}" destId="{74DBA846-E668-43BF-8A0F-4D5922EB9A97}" srcOrd="0" destOrd="0" presId="urn:microsoft.com/office/officeart/2005/8/layout/orgChart1"/>
    <dgm:cxn modelId="{71EA983E-1B60-4B59-97F6-23B0DCD54569}" type="presParOf" srcId="{9493D46A-2270-4F0F-949D-A3D01CB5DCF9}" destId="{5BAA1130-D251-4A1C-89D5-6870F7AAE6EB}" srcOrd="1" destOrd="0" presId="urn:microsoft.com/office/officeart/2005/8/layout/orgChart1"/>
    <dgm:cxn modelId="{8D99A321-6170-44DD-AD33-55F91ACF2948}" type="presParOf" srcId="{CFBD88F3-AF26-40FD-897A-4B22C4D7CA88}" destId="{746CD68A-A826-4CF6-A03B-F229CFF1ECC8}" srcOrd="1" destOrd="0" presId="urn:microsoft.com/office/officeart/2005/8/layout/orgChart1"/>
    <dgm:cxn modelId="{928A51D0-37C5-4CA9-A0BD-42C3BD3674C5}" type="presParOf" srcId="{CFBD88F3-AF26-40FD-897A-4B22C4D7CA88}" destId="{0C826D04-A7D4-4CE3-9C6C-978A10127DB4}" srcOrd="2" destOrd="0" presId="urn:microsoft.com/office/officeart/2005/8/layout/orgChart1"/>
    <dgm:cxn modelId="{F7B77C54-2956-42B6-A626-0339A9270EC6}" type="presParOf" srcId="{BAA572F9-F5C0-4B43-9663-170F1B190F78}" destId="{66B92575-59A4-4D2C-81A4-7CFFEDC92179}" srcOrd="2" destOrd="0" presId="urn:microsoft.com/office/officeart/2005/8/layout/orgChart1"/>
    <dgm:cxn modelId="{D87B46A1-0CD2-4D3A-9FF2-0EF37B215ADB}" type="presParOf" srcId="{A5CCBAE3-D6B6-4E2B-9871-C767B968FD09}" destId="{21F8DDD1-4243-4FEB-A79D-82CC4000C8B7}" srcOrd="2" destOrd="0" presId="urn:microsoft.com/office/officeart/2005/8/layout/orgChart1"/>
    <dgm:cxn modelId="{D6879F1F-C841-49D9-ABC1-3C511C3C3DBB}" type="presParOf" srcId="{21F8DDD1-4243-4FEB-A79D-82CC4000C8B7}" destId="{C4AD1D6C-347B-457B-8075-5DF488C433CE}" srcOrd="0" destOrd="0" presId="urn:microsoft.com/office/officeart/2005/8/layout/orgChart1"/>
    <dgm:cxn modelId="{E3A3DB01-0481-4800-A90C-48A8A0BC676A}" type="presParOf" srcId="{21F8DDD1-4243-4FEB-A79D-82CC4000C8B7}" destId="{04198AF9-6D2B-4EAE-8A40-2EEEA4268AA0}" srcOrd="1" destOrd="0" presId="urn:microsoft.com/office/officeart/2005/8/layout/orgChart1"/>
    <dgm:cxn modelId="{36A0FC0C-F5A6-4957-ADDD-A9914831785B}" type="presParOf" srcId="{04198AF9-6D2B-4EAE-8A40-2EEEA4268AA0}" destId="{FDEF666E-57B0-481E-8519-B26371BF7E4C}" srcOrd="0" destOrd="0" presId="urn:microsoft.com/office/officeart/2005/8/layout/orgChart1"/>
    <dgm:cxn modelId="{2542C212-1D89-4863-B620-A8CA88B8F45A}" type="presParOf" srcId="{FDEF666E-57B0-481E-8519-B26371BF7E4C}" destId="{D5795914-3E49-4452-9B20-367047119859}" srcOrd="0" destOrd="0" presId="urn:microsoft.com/office/officeart/2005/8/layout/orgChart1"/>
    <dgm:cxn modelId="{0BA620C3-859D-4183-ACDF-C113C4FAF031}" type="presParOf" srcId="{FDEF666E-57B0-481E-8519-B26371BF7E4C}" destId="{CF39D0C2-7A95-4A79-9D8A-7A2647D86CF4}" srcOrd="1" destOrd="0" presId="urn:microsoft.com/office/officeart/2005/8/layout/orgChart1"/>
    <dgm:cxn modelId="{79E85983-3D79-4AD0-A390-380AAA609851}" type="presParOf" srcId="{04198AF9-6D2B-4EAE-8A40-2EEEA4268AA0}" destId="{550F5466-ED02-4460-BEBD-D1E74EAF4ED3}" srcOrd="1" destOrd="0" presId="urn:microsoft.com/office/officeart/2005/8/layout/orgChart1"/>
    <dgm:cxn modelId="{41F3323B-AC6D-4416-BDD7-F4B1D720474D}" type="presParOf" srcId="{04198AF9-6D2B-4EAE-8A40-2EEEA4268AA0}" destId="{910C4A69-9366-4E4E-AF59-009E7A3811CC}" srcOrd="2" destOrd="0" presId="urn:microsoft.com/office/officeart/2005/8/layout/orgChart1"/>
    <dgm:cxn modelId="{B89771B9-F531-4ACE-826F-83B153ACC480}" type="presParOf" srcId="{21F8DDD1-4243-4FEB-A79D-82CC4000C8B7}" destId="{B11AE3E8-EFCB-48B9-BC26-5F9DB969F632}" srcOrd="2" destOrd="0" presId="urn:microsoft.com/office/officeart/2005/8/layout/orgChart1"/>
    <dgm:cxn modelId="{CE68F9EE-A322-4701-A343-1328B01D8EF5}" type="presParOf" srcId="{21F8DDD1-4243-4FEB-A79D-82CC4000C8B7}" destId="{9B771374-89E9-4DEE-8D87-81DFCA8256B7}" srcOrd="3" destOrd="0" presId="urn:microsoft.com/office/officeart/2005/8/layout/orgChart1"/>
    <dgm:cxn modelId="{5E6E7223-9265-4C35-9110-7C52A447EFCD}" type="presParOf" srcId="{9B771374-89E9-4DEE-8D87-81DFCA8256B7}" destId="{4E65FEB4-2349-476D-ABF8-2DE7420351DE}" srcOrd="0" destOrd="0" presId="urn:microsoft.com/office/officeart/2005/8/layout/orgChart1"/>
    <dgm:cxn modelId="{DAF245FA-8F9B-42F6-A30C-3B7A89477D4F}" type="presParOf" srcId="{4E65FEB4-2349-476D-ABF8-2DE7420351DE}" destId="{0A20DDD6-5ACF-4DDE-B64F-6C7C62F2D4AB}" srcOrd="0" destOrd="0" presId="urn:microsoft.com/office/officeart/2005/8/layout/orgChart1"/>
    <dgm:cxn modelId="{EFCEDCB4-99DC-4EA1-8C8B-14335F9794DD}" type="presParOf" srcId="{4E65FEB4-2349-476D-ABF8-2DE7420351DE}" destId="{158327EF-C837-4D25-A01C-BBC2249E58E7}" srcOrd="1" destOrd="0" presId="urn:microsoft.com/office/officeart/2005/8/layout/orgChart1"/>
    <dgm:cxn modelId="{BBB919E7-0608-4A5E-A982-02F6093CB47C}" type="presParOf" srcId="{9B771374-89E9-4DEE-8D87-81DFCA8256B7}" destId="{B0530F74-FA81-45E0-B6F9-087D35AC4413}" srcOrd="1" destOrd="0" presId="urn:microsoft.com/office/officeart/2005/8/layout/orgChart1"/>
    <dgm:cxn modelId="{843DF5EB-2EA4-4FCD-855B-C691BE584269}" type="presParOf" srcId="{9B771374-89E9-4DEE-8D87-81DFCA8256B7}" destId="{8128772C-BD41-404E-811A-CACA506A0550}" srcOrd="2" destOrd="0" presId="urn:microsoft.com/office/officeart/2005/8/layout/orgChart1"/>
    <dgm:cxn modelId="{D2F50D51-EE04-41BC-A914-25771C4E0F9E}" type="presParOf" srcId="{DED1848C-06A3-4C55-B004-EBD3C18CD9DC}" destId="{AFCE7A8C-7C41-47B7-918E-D64D2E888530}" srcOrd="2" destOrd="0" presId="urn:microsoft.com/office/officeart/2005/8/layout/orgChart1"/>
    <dgm:cxn modelId="{880EEEF4-0615-4875-862C-1F22D6D84FEB}" type="presParOf" srcId="{6566F3F9-31D4-466A-8E05-2436048EF768}" destId="{AE029339-0287-4256-8F5C-FAE8079E3EE2}" srcOrd="2" destOrd="0" presId="urn:microsoft.com/office/officeart/2005/8/layout/orgChart1"/>
    <dgm:cxn modelId="{31DA291B-BF63-49BF-A82D-794501AD60E4}" type="presParOf" srcId="{AE029339-0287-4256-8F5C-FAE8079E3EE2}" destId="{E659FF4E-E8C2-46F7-8FAE-B275C6F05971}" srcOrd="0" destOrd="0" presId="urn:microsoft.com/office/officeart/2005/8/layout/orgChart1"/>
    <dgm:cxn modelId="{C4E980BB-8405-4C37-AADF-2F11238C5836}" type="presParOf" srcId="{AE029339-0287-4256-8F5C-FAE8079E3EE2}" destId="{3F0FB82E-978C-4E66-82D1-AB267FB44DBD}" srcOrd="1" destOrd="0" presId="urn:microsoft.com/office/officeart/2005/8/layout/orgChart1"/>
    <dgm:cxn modelId="{39EEA56B-D05A-407B-A112-5693327575FF}" type="presParOf" srcId="{3F0FB82E-978C-4E66-82D1-AB267FB44DBD}" destId="{2A4FC507-B3D3-4D80-AFC5-DEC7BE9FC7EB}" srcOrd="0" destOrd="0" presId="urn:microsoft.com/office/officeart/2005/8/layout/orgChart1"/>
    <dgm:cxn modelId="{9E738BBE-3EA7-4D2F-A3A4-1113CD846EFA}" type="presParOf" srcId="{2A4FC507-B3D3-4D80-AFC5-DEC7BE9FC7EB}" destId="{3274B2DC-7D2C-4812-B9F7-A0EC8A7D282A}" srcOrd="0" destOrd="0" presId="urn:microsoft.com/office/officeart/2005/8/layout/orgChart1"/>
    <dgm:cxn modelId="{9AEE265E-D325-4BAD-9C14-660F7EF99224}" type="presParOf" srcId="{2A4FC507-B3D3-4D80-AFC5-DEC7BE9FC7EB}" destId="{EB6D9F3A-07CC-4626-B3D0-4E312ADC8DD6}" srcOrd="1" destOrd="0" presId="urn:microsoft.com/office/officeart/2005/8/layout/orgChart1"/>
    <dgm:cxn modelId="{E5E1406A-A60D-4CEF-8A89-A1B99618DC55}" type="presParOf" srcId="{3F0FB82E-978C-4E66-82D1-AB267FB44DBD}" destId="{E8F49117-F8B9-4547-96D6-852BB18DD385}" srcOrd="1" destOrd="0" presId="urn:microsoft.com/office/officeart/2005/8/layout/orgChart1"/>
    <dgm:cxn modelId="{EB3CC125-88E8-4734-944D-84C5171715ED}" type="presParOf" srcId="{3F0FB82E-978C-4E66-82D1-AB267FB44DBD}" destId="{94ADD7DF-EBE7-46CE-9B87-D3CDF662F285}" srcOrd="2" destOrd="0" presId="urn:microsoft.com/office/officeart/2005/8/layout/orgChart1"/>
    <dgm:cxn modelId="{3485772B-D611-40CF-8B3F-B2094B38FAC2}" type="presParOf" srcId="{AE029339-0287-4256-8F5C-FAE8079E3EE2}" destId="{8DF59F5E-8EC3-470F-AD87-E21D2313E5B1}" srcOrd="2" destOrd="0" presId="urn:microsoft.com/office/officeart/2005/8/layout/orgChart1"/>
    <dgm:cxn modelId="{DBC99CC8-F3A9-4C8C-90C1-C665000FBEA1}" type="presParOf" srcId="{AE029339-0287-4256-8F5C-FAE8079E3EE2}" destId="{81140EF1-9283-47F0-9358-370101BE730F}" srcOrd="3" destOrd="0" presId="urn:microsoft.com/office/officeart/2005/8/layout/orgChart1"/>
    <dgm:cxn modelId="{2618BB4F-1CDD-41B9-9792-8ADEC79EB2D4}" type="presParOf" srcId="{81140EF1-9283-47F0-9358-370101BE730F}" destId="{DE28A0D6-FA74-49AC-B989-B7646B1E667F}" srcOrd="0" destOrd="0" presId="urn:microsoft.com/office/officeart/2005/8/layout/orgChart1"/>
    <dgm:cxn modelId="{ED94D622-7274-4FAE-88F4-6C764D0D6447}" type="presParOf" srcId="{DE28A0D6-FA74-49AC-B989-B7646B1E667F}" destId="{1D41B3F5-7FC6-4F7D-9C96-04A5AFCBC2CF}" srcOrd="0" destOrd="0" presId="urn:microsoft.com/office/officeart/2005/8/layout/orgChart1"/>
    <dgm:cxn modelId="{63B4273A-1593-4705-A9F2-CAAB55AAB3EE}" type="presParOf" srcId="{DE28A0D6-FA74-49AC-B989-B7646B1E667F}" destId="{BE6D8EC2-72A1-4298-BCE4-E860003F2013}" srcOrd="1" destOrd="0" presId="urn:microsoft.com/office/officeart/2005/8/layout/orgChart1"/>
    <dgm:cxn modelId="{AE0C8DF5-CE35-4445-8E11-B464403B3C22}" type="presParOf" srcId="{81140EF1-9283-47F0-9358-370101BE730F}" destId="{D743ABCE-B0AD-4868-A844-09F5CF8F3603}" srcOrd="1" destOrd="0" presId="urn:microsoft.com/office/officeart/2005/8/layout/orgChart1"/>
    <dgm:cxn modelId="{E153651B-23ED-4F42-B401-AAB6E1F0A479}" type="presParOf" srcId="{81140EF1-9283-47F0-9358-370101BE730F}" destId="{F93E4B90-AB55-45A0-9EAC-B898597A84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59F5E-8EC3-470F-AD87-E21D2313E5B1}">
      <dsp:nvSpPr>
        <dsp:cNvPr id="0" name=""/>
        <dsp:cNvSpPr/>
      </dsp:nvSpPr>
      <dsp:spPr>
        <a:xfrm>
          <a:off x="5126351" y="268423"/>
          <a:ext cx="91440" cy="245067"/>
        </a:xfrm>
        <a:custGeom>
          <a:avLst/>
          <a:gdLst/>
          <a:ahLst/>
          <a:cxnLst/>
          <a:rect l="0" t="0" r="0" b="0"/>
          <a:pathLst>
            <a:path>
              <a:moveTo>
                <a:pt x="45720" y="0"/>
              </a:moveTo>
              <a:lnTo>
                <a:pt x="45720" y="245067"/>
              </a:lnTo>
              <a:lnTo>
                <a:pt x="101659" y="2450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9FF4E-E8C2-46F7-8FAE-B275C6F05971}">
      <dsp:nvSpPr>
        <dsp:cNvPr id="0" name=""/>
        <dsp:cNvSpPr/>
      </dsp:nvSpPr>
      <dsp:spPr>
        <a:xfrm>
          <a:off x="5070412" y="268423"/>
          <a:ext cx="91440" cy="245067"/>
        </a:xfrm>
        <a:custGeom>
          <a:avLst/>
          <a:gdLst/>
          <a:ahLst/>
          <a:cxnLst/>
          <a:rect l="0" t="0" r="0" b="0"/>
          <a:pathLst>
            <a:path>
              <a:moveTo>
                <a:pt x="101659" y="0"/>
              </a:moveTo>
              <a:lnTo>
                <a:pt x="101659" y="245067"/>
              </a:lnTo>
              <a:lnTo>
                <a:pt x="45720" y="2450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1AE3E8-EFCB-48B9-BC26-5F9DB969F632}">
      <dsp:nvSpPr>
        <dsp:cNvPr id="0" name=""/>
        <dsp:cNvSpPr/>
      </dsp:nvSpPr>
      <dsp:spPr>
        <a:xfrm>
          <a:off x="5126351" y="1403191"/>
          <a:ext cx="91440" cy="245067"/>
        </a:xfrm>
        <a:custGeom>
          <a:avLst/>
          <a:gdLst/>
          <a:ahLst/>
          <a:cxnLst/>
          <a:rect l="0" t="0" r="0" b="0"/>
          <a:pathLst>
            <a:path>
              <a:moveTo>
                <a:pt x="45720" y="0"/>
              </a:moveTo>
              <a:lnTo>
                <a:pt x="45720" y="245067"/>
              </a:lnTo>
              <a:lnTo>
                <a:pt x="101659"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D1D6C-347B-457B-8075-5DF488C433CE}">
      <dsp:nvSpPr>
        <dsp:cNvPr id="0" name=""/>
        <dsp:cNvSpPr/>
      </dsp:nvSpPr>
      <dsp:spPr>
        <a:xfrm>
          <a:off x="5070412" y="1403191"/>
          <a:ext cx="91440" cy="245067"/>
        </a:xfrm>
        <a:custGeom>
          <a:avLst/>
          <a:gdLst/>
          <a:ahLst/>
          <a:cxnLst/>
          <a:rect l="0" t="0" r="0" b="0"/>
          <a:pathLst>
            <a:path>
              <a:moveTo>
                <a:pt x="101659" y="0"/>
              </a:moveTo>
              <a:lnTo>
                <a:pt x="101659" y="245067"/>
              </a:lnTo>
              <a:lnTo>
                <a:pt x="45720"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0B17D-4537-428C-9A66-FE5C1A8586D0}">
      <dsp:nvSpPr>
        <dsp:cNvPr id="0" name=""/>
        <dsp:cNvSpPr/>
      </dsp:nvSpPr>
      <dsp:spPr>
        <a:xfrm>
          <a:off x="8466727" y="2159704"/>
          <a:ext cx="91440" cy="3011157"/>
        </a:xfrm>
        <a:custGeom>
          <a:avLst/>
          <a:gdLst/>
          <a:ahLst/>
          <a:cxnLst/>
          <a:rect l="0" t="0" r="0" b="0"/>
          <a:pathLst>
            <a:path>
              <a:moveTo>
                <a:pt x="45720" y="0"/>
              </a:moveTo>
              <a:lnTo>
                <a:pt x="45720" y="3011157"/>
              </a:lnTo>
              <a:lnTo>
                <a:pt x="130625" y="301115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EF2810-ADDD-4694-B95E-4D2744E32329}">
      <dsp:nvSpPr>
        <dsp:cNvPr id="0" name=""/>
        <dsp:cNvSpPr/>
      </dsp:nvSpPr>
      <dsp:spPr>
        <a:xfrm>
          <a:off x="8466727" y="2159704"/>
          <a:ext cx="91440" cy="245067"/>
        </a:xfrm>
        <a:custGeom>
          <a:avLst/>
          <a:gdLst/>
          <a:ahLst/>
          <a:cxnLst/>
          <a:rect l="0" t="0" r="0" b="0"/>
          <a:pathLst>
            <a:path>
              <a:moveTo>
                <a:pt x="45720" y="0"/>
              </a:moveTo>
              <a:lnTo>
                <a:pt x="45720" y="245067"/>
              </a:lnTo>
              <a:lnTo>
                <a:pt x="125633"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47F25-E383-4F7E-AA14-1122315279C7}">
      <dsp:nvSpPr>
        <dsp:cNvPr id="0" name=""/>
        <dsp:cNvSpPr/>
      </dsp:nvSpPr>
      <dsp:spPr>
        <a:xfrm>
          <a:off x="5172071" y="1403191"/>
          <a:ext cx="3553477" cy="490134"/>
        </a:xfrm>
        <a:custGeom>
          <a:avLst/>
          <a:gdLst/>
          <a:ahLst/>
          <a:cxnLst/>
          <a:rect l="0" t="0" r="0" b="0"/>
          <a:pathLst>
            <a:path>
              <a:moveTo>
                <a:pt x="0" y="0"/>
              </a:moveTo>
              <a:lnTo>
                <a:pt x="0" y="434195"/>
              </a:lnTo>
              <a:lnTo>
                <a:pt x="3553477" y="434195"/>
              </a:lnTo>
              <a:lnTo>
                <a:pt x="3553477" y="4901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9CB348-6EE9-490F-8B90-E8B119EF9159}">
      <dsp:nvSpPr>
        <dsp:cNvPr id="0" name=""/>
        <dsp:cNvSpPr/>
      </dsp:nvSpPr>
      <dsp:spPr>
        <a:xfrm>
          <a:off x="7846067" y="2159704"/>
          <a:ext cx="91440" cy="623323"/>
        </a:xfrm>
        <a:custGeom>
          <a:avLst/>
          <a:gdLst/>
          <a:ahLst/>
          <a:cxnLst/>
          <a:rect l="0" t="0" r="0" b="0"/>
          <a:pathLst>
            <a:path>
              <a:moveTo>
                <a:pt x="45720" y="0"/>
              </a:moveTo>
              <a:lnTo>
                <a:pt x="45720" y="623323"/>
              </a:lnTo>
              <a:lnTo>
                <a:pt x="101659" y="62332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94913D-6E86-4F23-8E90-FE68410E1AC8}">
      <dsp:nvSpPr>
        <dsp:cNvPr id="0" name=""/>
        <dsp:cNvSpPr/>
      </dsp:nvSpPr>
      <dsp:spPr>
        <a:xfrm>
          <a:off x="7177459" y="2916216"/>
          <a:ext cx="91440" cy="2234117"/>
        </a:xfrm>
        <a:custGeom>
          <a:avLst/>
          <a:gdLst/>
          <a:ahLst/>
          <a:cxnLst/>
          <a:rect l="0" t="0" r="0" b="0"/>
          <a:pathLst>
            <a:path>
              <a:moveTo>
                <a:pt x="45720" y="0"/>
              </a:moveTo>
              <a:lnTo>
                <a:pt x="45720" y="2234117"/>
              </a:lnTo>
              <a:lnTo>
                <a:pt x="125633" y="22341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BB0DA-3ACB-44E1-A9E1-6034FE39354D}">
      <dsp:nvSpPr>
        <dsp:cNvPr id="0" name=""/>
        <dsp:cNvSpPr/>
      </dsp:nvSpPr>
      <dsp:spPr>
        <a:xfrm>
          <a:off x="7177459" y="2916216"/>
          <a:ext cx="91440" cy="1379836"/>
        </a:xfrm>
        <a:custGeom>
          <a:avLst/>
          <a:gdLst/>
          <a:ahLst/>
          <a:cxnLst/>
          <a:rect l="0" t="0" r="0" b="0"/>
          <a:pathLst>
            <a:path>
              <a:moveTo>
                <a:pt x="45720" y="0"/>
              </a:moveTo>
              <a:lnTo>
                <a:pt x="45720" y="1379836"/>
              </a:lnTo>
              <a:lnTo>
                <a:pt x="125633" y="137983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65DDC-3263-41EB-88E7-7401B2BB9160}">
      <dsp:nvSpPr>
        <dsp:cNvPr id="0" name=""/>
        <dsp:cNvSpPr/>
      </dsp:nvSpPr>
      <dsp:spPr>
        <a:xfrm>
          <a:off x="7177459" y="2916216"/>
          <a:ext cx="91440" cy="1001579"/>
        </a:xfrm>
        <a:custGeom>
          <a:avLst/>
          <a:gdLst/>
          <a:ahLst/>
          <a:cxnLst/>
          <a:rect l="0" t="0" r="0" b="0"/>
          <a:pathLst>
            <a:path>
              <a:moveTo>
                <a:pt x="45720" y="0"/>
              </a:moveTo>
              <a:lnTo>
                <a:pt x="45720" y="1001579"/>
              </a:lnTo>
              <a:lnTo>
                <a:pt x="125633" y="100157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A472F-5518-4AFA-BF3A-6EB3E0AA4DE1}">
      <dsp:nvSpPr>
        <dsp:cNvPr id="0" name=""/>
        <dsp:cNvSpPr/>
      </dsp:nvSpPr>
      <dsp:spPr>
        <a:xfrm>
          <a:off x="7177459" y="2916216"/>
          <a:ext cx="91440" cy="623323"/>
        </a:xfrm>
        <a:custGeom>
          <a:avLst/>
          <a:gdLst/>
          <a:ahLst/>
          <a:cxnLst/>
          <a:rect l="0" t="0" r="0" b="0"/>
          <a:pathLst>
            <a:path>
              <a:moveTo>
                <a:pt x="45720" y="0"/>
              </a:moveTo>
              <a:lnTo>
                <a:pt x="45720" y="623323"/>
              </a:lnTo>
              <a:lnTo>
                <a:pt x="125633" y="62332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9DA664-90FD-4AD0-BCD2-7CE555B99150}">
      <dsp:nvSpPr>
        <dsp:cNvPr id="0" name=""/>
        <dsp:cNvSpPr/>
      </dsp:nvSpPr>
      <dsp:spPr>
        <a:xfrm>
          <a:off x="7177459" y="2916216"/>
          <a:ext cx="91440" cy="245067"/>
        </a:xfrm>
        <a:custGeom>
          <a:avLst/>
          <a:gdLst/>
          <a:ahLst/>
          <a:cxnLst/>
          <a:rect l="0" t="0" r="0" b="0"/>
          <a:pathLst>
            <a:path>
              <a:moveTo>
                <a:pt x="45720" y="0"/>
              </a:moveTo>
              <a:lnTo>
                <a:pt x="45720" y="245067"/>
              </a:lnTo>
              <a:lnTo>
                <a:pt x="125633"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37BB0-4A41-4262-A217-A937AB1973F9}">
      <dsp:nvSpPr>
        <dsp:cNvPr id="0" name=""/>
        <dsp:cNvSpPr/>
      </dsp:nvSpPr>
      <dsp:spPr>
        <a:xfrm>
          <a:off x="7489557" y="2159704"/>
          <a:ext cx="402230" cy="623323"/>
        </a:xfrm>
        <a:custGeom>
          <a:avLst/>
          <a:gdLst/>
          <a:ahLst/>
          <a:cxnLst/>
          <a:rect l="0" t="0" r="0" b="0"/>
          <a:pathLst>
            <a:path>
              <a:moveTo>
                <a:pt x="402230" y="0"/>
              </a:moveTo>
              <a:lnTo>
                <a:pt x="402230" y="623323"/>
              </a:lnTo>
              <a:lnTo>
                <a:pt x="0" y="62332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D7AC6-062C-4E07-8CAE-449E4FDC2052}">
      <dsp:nvSpPr>
        <dsp:cNvPr id="0" name=""/>
        <dsp:cNvSpPr/>
      </dsp:nvSpPr>
      <dsp:spPr>
        <a:xfrm>
          <a:off x="7846067" y="2159704"/>
          <a:ext cx="91440" cy="245067"/>
        </a:xfrm>
        <a:custGeom>
          <a:avLst/>
          <a:gdLst/>
          <a:ahLst/>
          <a:cxnLst/>
          <a:rect l="0" t="0" r="0" b="0"/>
          <a:pathLst>
            <a:path>
              <a:moveTo>
                <a:pt x="45720" y="0"/>
              </a:moveTo>
              <a:lnTo>
                <a:pt x="45720" y="245067"/>
              </a:lnTo>
              <a:lnTo>
                <a:pt x="101659"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131D0-F234-40A1-8DC4-5713ABF00C91}">
      <dsp:nvSpPr>
        <dsp:cNvPr id="0" name=""/>
        <dsp:cNvSpPr/>
      </dsp:nvSpPr>
      <dsp:spPr>
        <a:xfrm>
          <a:off x="7489557" y="2159704"/>
          <a:ext cx="402230" cy="245067"/>
        </a:xfrm>
        <a:custGeom>
          <a:avLst/>
          <a:gdLst/>
          <a:ahLst/>
          <a:cxnLst/>
          <a:rect l="0" t="0" r="0" b="0"/>
          <a:pathLst>
            <a:path>
              <a:moveTo>
                <a:pt x="402230" y="0"/>
              </a:moveTo>
              <a:lnTo>
                <a:pt x="402230" y="245067"/>
              </a:lnTo>
              <a:lnTo>
                <a:pt x="0"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A49F6-9F31-4DF9-95D0-B6BA254984D8}">
      <dsp:nvSpPr>
        <dsp:cNvPr id="0" name=""/>
        <dsp:cNvSpPr/>
      </dsp:nvSpPr>
      <dsp:spPr>
        <a:xfrm>
          <a:off x="5172071" y="1403191"/>
          <a:ext cx="2719715" cy="490134"/>
        </a:xfrm>
        <a:custGeom>
          <a:avLst/>
          <a:gdLst/>
          <a:ahLst/>
          <a:cxnLst/>
          <a:rect l="0" t="0" r="0" b="0"/>
          <a:pathLst>
            <a:path>
              <a:moveTo>
                <a:pt x="0" y="0"/>
              </a:moveTo>
              <a:lnTo>
                <a:pt x="0" y="434195"/>
              </a:lnTo>
              <a:lnTo>
                <a:pt x="2719715" y="434195"/>
              </a:lnTo>
              <a:lnTo>
                <a:pt x="2719715" y="4901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AB067-1920-45DB-B073-E440059C6471}">
      <dsp:nvSpPr>
        <dsp:cNvPr id="0" name=""/>
        <dsp:cNvSpPr/>
      </dsp:nvSpPr>
      <dsp:spPr>
        <a:xfrm>
          <a:off x="6232254" y="2159704"/>
          <a:ext cx="131819" cy="2984465"/>
        </a:xfrm>
        <a:custGeom>
          <a:avLst/>
          <a:gdLst/>
          <a:ahLst/>
          <a:cxnLst/>
          <a:rect l="0" t="0" r="0" b="0"/>
          <a:pathLst>
            <a:path>
              <a:moveTo>
                <a:pt x="0" y="0"/>
              </a:moveTo>
              <a:lnTo>
                <a:pt x="0" y="2984465"/>
              </a:lnTo>
              <a:lnTo>
                <a:pt x="131819" y="29844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AF626-BF90-45C4-A9A9-BF30A5D43C7A}">
      <dsp:nvSpPr>
        <dsp:cNvPr id="0" name=""/>
        <dsp:cNvSpPr/>
      </dsp:nvSpPr>
      <dsp:spPr>
        <a:xfrm>
          <a:off x="6186534" y="2159704"/>
          <a:ext cx="91440" cy="1379836"/>
        </a:xfrm>
        <a:custGeom>
          <a:avLst/>
          <a:gdLst/>
          <a:ahLst/>
          <a:cxnLst/>
          <a:rect l="0" t="0" r="0" b="0"/>
          <a:pathLst>
            <a:path>
              <a:moveTo>
                <a:pt x="45720" y="0"/>
              </a:moveTo>
              <a:lnTo>
                <a:pt x="45720" y="1379836"/>
              </a:lnTo>
              <a:lnTo>
                <a:pt x="125633" y="137983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56BC0-1F5F-41E7-AACB-6C38B2948C52}">
      <dsp:nvSpPr>
        <dsp:cNvPr id="0" name=""/>
        <dsp:cNvSpPr/>
      </dsp:nvSpPr>
      <dsp:spPr>
        <a:xfrm>
          <a:off x="6186534" y="2159704"/>
          <a:ext cx="91440" cy="1001579"/>
        </a:xfrm>
        <a:custGeom>
          <a:avLst/>
          <a:gdLst/>
          <a:ahLst/>
          <a:cxnLst/>
          <a:rect l="0" t="0" r="0" b="0"/>
          <a:pathLst>
            <a:path>
              <a:moveTo>
                <a:pt x="45720" y="0"/>
              </a:moveTo>
              <a:lnTo>
                <a:pt x="45720" y="1001579"/>
              </a:lnTo>
              <a:lnTo>
                <a:pt x="125633" y="100157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17E52-CF54-4A90-92D9-D63B4105A258}">
      <dsp:nvSpPr>
        <dsp:cNvPr id="0" name=""/>
        <dsp:cNvSpPr/>
      </dsp:nvSpPr>
      <dsp:spPr>
        <a:xfrm>
          <a:off x="6186534" y="2159704"/>
          <a:ext cx="91440" cy="623323"/>
        </a:xfrm>
        <a:custGeom>
          <a:avLst/>
          <a:gdLst/>
          <a:ahLst/>
          <a:cxnLst/>
          <a:rect l="0" t="0" r="0" b="0"/>
          <a:pathLst>
            <a:path>
              <a:moveTo>
                <a:pt x="45720" y="0"/>
              </a:moveTo>
              <a:lnTo>
                <a:pt x="45720" y="623323"/>
              </a:lnTo>
              <a:lnTo>
                <a:pt x="125633" y="62332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F69379-1790-4446-A54B-A5E9A593CE6D}">
      <dsp:nvSpPr>
        <dsp:cNvPr id="0" name=""/>
        <dsp:cNvSpPr/>
      </dsp:nvSpPr>
      <dsp:spPr>
        <a:xfrm>
          <a:off x="6186534" y="2159704"/>
          <a:ext cx="91440" cy="245067"/>
        </a:xfrm>
        <a:custGeom>
          <a:avLst/>
          <a:gdLst/>
          <a:ahLst/>
          <a:cxnLst/>
          <a:rect l="0" t="0" r="0" b="0"/>
          <a:pathLst>
            <a:path>
              <a:moveTo>
                <a:pt x="45720" y="0"/>
              </a:moveTo>
              <a:lnTo>
                <a:pt x="45720" y="245067"/>
              </a:lnTo>
              <a:lnTo>
                <a:pt x="125633"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A2BB7-4BD6-4B7E-A6CC-C17BA667CBCB}">
      <dsp:nvSpPr>
        <dsp:cNvPr id="0" name=""/>
        <dsp:cNvSpPr/>
      </dsp:nvSpPr>
      <dsp:spPr>
        <a:xfrm>
          <a:off x="5172071" y="1403191"/>
          <a:ext cx="1273285" cy="490134"/>
        </a:xfrm>
        <a:custGeom>
          <a:avLst/>
          <a:gdLst/>
          <a:ahLst/>
          <a:cxnLst/>
          <a:rect l="0" t="0" r="0" b="0"/>
          <a:pathLst>
            <a:path>
              <a:moveTo>
                <a:pt x="0" y="0"/>
              </a:moveTo>
              <a:lnTo>
                <a:pt x="0" y="434195"/>
              </a:lnTo>
              <a:lnTo>
                <a:pt x="1273285" y="434195"/>
              </a:lnTo>
              <a:lnTo>
                <a:pt x="1273285" y="4901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F21F2-17E9-4283-8D17-346FA82BA8A4}">
      <dsp:nvSpPr>
        <dsp:cNvPr id="0" name=""/>
        <dsp:cNvSpPr/>
      </dsp:nvSpPr>
      <dsp:spPr>
        <a:xfrm>
          <a:off x="5398057" y="2159704"/>
          <a:ext cx="91440" cy="1141428"/>
        </a:xfrm>
        <a:custGeom>
          <a:avLst/>
          <a:gdLst/>
          <a:ahLst/>
          <a:cxnLst/>
          <a:rect l="0" t="0" r="0" b="0"/>
          <a:pathLst>
            <a:path>
              <a:moveTo>
                <a:pt x="101659" y="0"/>
              </a:moveTo>
              <a:lnTo>
                <a:pt x="101659" y="1141428"/>
              </a:lnTo>
              <a:lnTo>
                <a:pt x="45720" y="11414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1BEBD-81E3-4A44-87BF-BECE2CE356CC}">
      <dsp:nvSpPr>
        <dsp:cNvPr id="0" name=""/>
        <dsp:cNvSpPr/>
      </dsp:nvSpPr>
      <dsp:spPr>
        <a:xfrm>
          <a:off x="5453996" y="2159704"/>
          <a:ext cx="91440" cy="707232"/>
        </a:xfrm>
        <a:custGeom>
          <a:avLst/>
          <a:gdLst/>
          <a:ahLst/>
          <a:cxnLst/>
          <a:rect l="0" t="0" r="0" b="0"/>
          <a:pathLst>
            <a:path>
              <a:moveTo>
                <a:pt x="45720" y="0"/>
              </a:moveTo>
              <a:lnTo>
                <a:pt x="45720" y="707232"/>
              </a:lnTo>
              <a:lnTo>
                <a:pt x="101659" y="7072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CD054-25F7-4557-9CC8-5BFFB9999F68}">
      <dsp:nvSpPr>
        <dsp:cNvPr id="0" name=""/>
        <dsp:cNvSpPr/>
      </dsp:nvSpPr>
      <dsp:spPr>
        <a:xfrm>
          <a:off x="5398057" y="2159704"/>
          <a:ext cx="91440" cy="707232"/>
        </a:xfrm>
        <a:custGeom>
          <a:avLst/>
          <a:gdLst/>
          <a:ahLst/>
          <a:cxnLst/>
          <a:rect l="0" t="0" r="0" b="0"/>
          <a:pathLst>
            <a:path>
              <a:moveTo>
                <a:pt x="101659" y="0"/>
              </a:moveTo>
              <a:lnTo>
                <a:pt x="101659" y="707232"/>
              </a:lnTo>
              <a:lnTo>
                <a:pt x="45720" y="7072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03914-262D-4A3C-885A-C8D3996C186B}">
      <dsp:nvSpPr>
        <dsp:cNvPr id="0" name=""/>
        <dsp:cNvSpPr/>
      </dsp:nvSpPr>
      <dsp:spPr>
        <a:xfrm>
          <a:off x="5453996" y="2159704"/>
          <a:ext cx="91440" cy="273037"/>
        </a:xfrm>
        <a:custGeom>
          <a:avLst/>
          <a:gdLst/>
          <a:ahLst/>
          <a:cxnLst/>
          <a:rect l="0" t="0" r="0" b="0"/>
          <a:pathLst>
            <a:path>
              <a:moveTo>
                <a:pt x="45720" y="0"/>
              </a:moveTo>
              <a:lnTo>
                <a:pt x="45720" y="273037"/>
              </a:lnTo>
              <a:lnTo>
                <a:pt x="101659" y="2730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DBFF5E-CEC2-4781-879B-5856CE3725C7}">
      <dsp:nvSpPr>
        <dsp:cNvPr id="0" name=""/>
        <dsp:cNvSpPr/>
      </dsp:nvSpPr>
      <dsp:spPr>
        <a:xfrm>
          <a:off x="5398057" y="2159704"/>
          <a:ext cx="91440" cy="273037"/>
        </a:xfrm>
        <a:custGeom>
          <a:avLst/>
          <a:gdLst/>
          <a:ahLst/>
          <a:cxnLst/>
          <a:rect l="0" t="0" r="0" b="0"/>
          <a:pathLst>
            <a:path>
              <a:moveTo>
                <a:pt x="101659" y="0"/>
              </a:moveTo>
              <a:lnTo>
                <a:pt x="101659" y="273037"/>
              </a:lnTo>
              <a:lnTo>
                <a:pt x="45720" y="2730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176D3-EB70-4DD4-925C-475B5353F22B}">
      <dsp:nvSpPr>
        <dsp:cNvPr id="0" name=""/>
        <dsp:cNvSpPr/>
      </dsp:nvSpPr>
      <dsp:spPr>
        <a:xfrm>
          <a:off x="5453996" y="2159704"/>
          <a:ext cx="91440" cy="3633134"/>
        </a:xfrm>
        <a:custGeom>
          <a:avLst/>
          <a:gdLst/>
          <a:ahLst/>
          <a:cxnLst/>
          <a:rect l="0" t="0" r="0" b="0"/>
          <a:pathLst>
            <a:path>
              <a:moveTo>
                <a:pt x="45720" y="0"/>
              </a:moveTo>
              <a:lnTo>
                <a:pt x="45720" y="3633134"/>
              </a:lnTo>
              <a:lnTo>
                <a:pt x="116869" y="36331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715B57-6616-4CF3-B267-C3A1B924C29F}">
      <dsp:nvSpPr>
        <dsp:cNvPr id="0" name=""/>
        <dsp:cNvSpPr/>
      </dsp:nvSpPr>
      <dsp:spPr>
        <a:xfrm>
          <a:off x="5453996" y="2159704"/>
          <a:ext cx="91440" cy="3254878"/>
        </a:xfrm>
        <a:custGeom>
          <a:avLst/>
          <a:gdLst/>
          <a:ahLst/>
          <a:cxnLst/>
          <a:rect l="0" t="0" r="0" b="0"/>
          <a:pathLst>
            <a:path>
              <a:moveTo>
                <a:pt x="45720" y="0"/>
              </a:moveTo>
              <a:lnTo>
                <a:pt x="45720" y="3254878"/>
              </a:lnTo>
              <a:lnTo>
                <a:pt x="116869" y="325487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A81AA-0967-43C9-A71F-860A6E0180C6}">
      <dsp:nvSpPr>
        <dsp:cNvPr id="0" name=""/>
        <dsp:cNvSpPr/>
      </dsp:nvSpPr>
      <dsp:spPr>
        <a:xfrm>
          <a:off x="5453996" y="2159704"/>
          <a:ext cx="91440" cy="2876622"/>
        </a:xfrm>
        <a:custGeom>
          <a:avLst/>
          <a:gdLst/>
          <a:ahLst/>
          <a:cxnLst/>
          <a:rect l="0" t="0" r="0" b="0"/>
          <a:pathLst>
            <a:path>
              <a:moveTo>
                <a:pt x="45720" y="0"/>
              </a:moveTo>
              <a:lnTo>
                <a:pt x="45720" y="2876622"/>
              </a:lnTo>
              <a:lnTo>
                <a:pt x="116869" y="287662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745B5-0AF6-4B30-BA61-3957489EF6FB}">
      <dsp:nvSpPr>
        <dsp:cNvPr id="0" name=""/>
        <dsp:cNvSpPr/>
      </dsp:nvSpPr>
      <dsp:spPr>
        <a:xfrm>
          <a:off x="5453996" y="2159704"/>
          <a:ext cx="91440" cy="2498366"/>
        </a:xfrm>
        <a:custGeom>
          <a:avLst/>
          <a:gdLst/>
          <a:ahLst/>
          <a:cxnLst/>
          <a:rect l="0" t="0" r="0" b="0"/>
          <a:pathLst>
            <a:path>
              <a:moveTo>
                <a:pt x="45720" y="0"/>
              </a:moveTo>
              <a:lnTo>
                <a:pt x="45720" y="2498366"/>
              </a:lnTo>
              <a:lnTo>
                <a:pt x="116869" y="249836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48DF8-94D2-4A93-9491-65C0D42750E0}">
      <dsp:nvSpPr>
        <dsp:cNvPr id="0" name=""/>
        <dsp:cNvSpPr/>
      </dsp:nvSpPr>
      <dsp:spPr>
        <a:xfrm>
          <a:off x="5453996" y="2159704"/>
          <a:ext cx="91440" cy="2120110"/>
        </a:xfrm>
        <a:custGeom>
          <a:avLst/>
          <a:gdLst/>
          <a:ahLst/>
          <a:cxnLst/>
          <a:rect l="0" t="0" r="0" b="0"/>
          <a:pathLst>
            <a:path>
              <a:moveTo>
                <a:pt x="45720" y="0"/>
              </a:moveTo>
              <a:lnTo>
                <a:pt x="45720" y="2120110"/>
              </a:lnTo>
              <a:lnTo>
                <a:pt x="116869" y="21201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D817B-2B7E-42B1-A854-C77207D27506}">
      <dsp:nvSpPr>
        <dsp:cNvPr id="0" name=""/>
        <dsp:cNvSpPr/>
      </dsp:nvSpPr>
      <dsp:spPr>
        <a:xfrm>
          <a:off x="5453996" y="2159704"/>
          <a:ext cx="91440" cy="1741853"/>
        </a:xfrm>
        <a:custGeom>
          <a:avLst/>
          <a:gdLst/>
          <a:ahLst/>
          <a:cxnLst/>
          <a:rect l="0" t="0" r="0" b="0"/>
          <a:pathLst>
            <a:path>
              <a:moveTo>
                <a:pt x="45720" y="0"/>
              </a:moveTo>
              <a:lnTo>
                <a:pt x="45720" y="1741853"/>
              </a:lnTo>
              <a:lnTo>
                <a:pt x="116869" y="17418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97100-26C5-4621-BC2A-F7D039579E3E}">
      <dsp:nvSpPr>
        <dsp:cNvPr id="0" name=""/>
        <dsp:cNvSpPr/>
      </dsp:nvSpPr>
      <dsp:spPr>
        <a:xfrm>
          <a:off x="5453996" y="2159704"/>
          <a:ext cx="91440" cy="1363597"/>
        </a:xfrm>
        <a:custGeom>
          <a:avLst/>
          <a:gdLst/>
          <a:ahLst/>
          <a:cxnLst/>
          <a:rect l="0" t="0" r="0" b="0"/>
          <a:pathLst>
            <a:path>
              <a:moveTo>
                <a:pt x="45720" y="0"/>
              </a:moveTo>
              <a:lnTo>
                <a:pt x="45720" y="1363597"/>
              </a:lnTo>
              <a:lnTo>
                <a:pt x="116869" y="136359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D1E4B-892B-462B-BAB1-9E7E395968A8}">
      <dsp:nvSpPr>
        <dsp:cNvPr id="0" name=""/>
        <dsp:cNvSpPr/>
      </dsp:nvSpPr>
      <dsp:spPr>
        <a:xfrm>
          <a:off x="5172071" y="1403191"/>
          <a:ext cx="327644" cy="490134"/>
        </a:xfrm>
        <a:custGeom>
          <a:avLst/>
          <a:gdLst/>
          <a:ahLst/>
          <a:cxnLst/>
          <a:rect l="0" t="0" r="0" b="0"/>
          <a:pathLst>
            <a:path>
              <a:moveTo>
                <a:pt x="0" y="0"/>
              </a:moveTo>
              <a:lnTo>
                <a:pt x="0" y="434195"/>
              </a:lnTo>
              <a:lnTo>
                <a:pt x="327644" y="434195"/>
              </a:lnTo>
              <a:lnTo>
                <a:pt x="327644" y="4901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B44DFC-D731-4C7E-8DFE-54A04C6E0C16}">
      <dsp:nvSpPr>
        <dsp:cNvPr id="0" name=""/>
        <dsp:cNvSpPr/>
      </dsp:nvSpPr>
      <dsp:spPr>
        <a:xfrm>
          <a:off x="3885032" y="2159704"/>
          <a:ext cx="91440" cy="1141428"/>
        </a:xfrm>
        <a:custGeom>
          <a:avLst/>
          <a:gdLst/>
          <a:ahLst/>
          <a:cxnLst/>
          <a:rect l="0" t="0" r="0" b="0"/>
          <a:pathLst>
            <a:path>
              <a:moveTo>
                <a:pt x="101659" y="0"/>
              </a:moveTo>
              <a:lnTo>
                <a:pt x="101659" y="1141428"/>
              </a:lnTo>
              <a:lnTo>
                <a:pt x="45720" y="11414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67DC5-E7D0-4C6E-9D14-E5D18D005DF1}">
      <dsp:nvSpPr>
        <dsp:cNvPr id="0" name=""/>
        <dsp:cNvSpPr/>
      </dsp:nvSpPr>
      <dsp:spPr>
        <a:xfrm>
          <a:off x="3940971" y="2159704"/>
          <a:ext cx="91440" cy="707232"/>
        </a:xfrm>
        <a:custGeom>
          <a:avLst/>
          <a:gdLst/>
          <a:ahLst/>
          <a:cxnLst/>
          <a:rect l="0" t="0" r="0" b="0"/>
          <a:pathLst>
            <a:path>
              <a:moveTo>
                <a:pt x="45720" y="0"/>
              </a:moveTo>
              <a:lnTo>
                <a:pt x="45720" y="707232"/>
              </a:lnTo>
              <a:lnTo>
                <a:pt x="101659" y="7072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A1F58C-0165-41DD-B391-3CDADB8B7953}">
      <dsp:nvSpPr>
        <dsp:cNvPr id="0" name=""/>
        <dsp:cNvSpPr/>
      </dsp:nvSpPr>
      <dsp:spPr>
        <a:xfrm>
          <a:off x="3885032" y="2159704"/>
          <a:ext cx="91440" cy="707232"/>
        </a:xfrm>
        <a:custGeom>
          <a:avLst/>
          <a:gdLst/>
          <a:ahLst/>
          <a:cxnLst/>
          <a:rect l="0" t="0" r="0" b="0"/>
          <a:pathLst>
            <a:path>
              <a:moveTo>
                <a:pt x="101659" y="0"/>
              </a:moveTo>
              <a:lnTo>
                <a:pt x="101659" y="707232"/>
              </a:lnTo>
              <a:lnTo>
                <a:pt x="45720" y="7072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D5075D-3060-4C51-A3B4-F4142BD3C967}">
      <dsp:nvSpPr>
        <dsp:cNvPr id="0" name=""/>
        <dsp:cNvSpPr/>
      </dsp:nvSpPr>
      <dsp:spPr>
        <a:xfrm>
          <a:off x="3940971" y="2159704"/>
          <a:ext cx="91440" cy="273037"/>
        </a:xfrm>
        <a:custGeom>
          <a:avLst/>
          <a:gdLst/>
          <a:ahLst/>
          <a:cxnLst/>
          <a:rect l="0" t="0" r="0" b="0"/>
          <a:pathLst>
            <a:path>
              <a:moveTo>
                <a:pt x="45720" y="0"/>
              </a:moveTo>
              <a:lnTo>
                <a:pt x="45720" y="273037"/>
              </a:lnTo>
              <a:lnTo>
                <a:pt x="101659" y="2730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EAE54-F9AA-4D40-BA54-139AB8B5C577}">
      <dsp:nvSpPr>
        <dsp:cNvPr id="0" name=""/>
        <dsp:cNvSpPr/>
      </dsp:nvSpPr>
      <dsp:spPr>
        <a:xfrm>
          <a:off x="3885032" y="2159704"/>
          <a:ext cx="91440" cy="273037"/>
        </a:xfrm>
        <a:custGeom>
          <a:avLst/>
          <a:gdLst/>
          <a:ahLst/>
          <a:cxnLst/>
          <a:rect l="0" t="0" r="0" b="0"/>
          <a:pathLst>
            <a:path>
              <a:moveTo>
                <a:pt x="101659" y="0"/>
              </a:moveTo>
              <a:lnTo>
                <a:pt x="101659" y="273037"/>
              </a:lnTo>
              <a:lnTo>
                <a:pt x="45720" y="2730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6142F-5BCE-47AB-A3D2-ADDC9831A3BF}">
      <dsp:nvSpPr>
        <dsp:cNvPr id="0" name=""/>
        <dsp:cNvSpPr/>
      </dsp:nvSpPr>
      <dsp:spPr>
        <a:xfrm>
          <a:off x="3940971" y="2159704"/>
          <a:ext cx="91440" cy="2524593"/>
        </a:xfrm>
        <a:custGeom>
          <a:avLst/>
          <a:gdLst/>
          <a:ahLst/>
          <a:cxnLst/>
          <a:rect l="0" t="0" r="0" b="0"/>
          <a:pathLst>
            <a:path>
              <a:moveTo>
                <a:pt x="45720" y="0"/>
              </a:moveTo>
              <a:lnTo>
                <a:pt x="45720" y="2524593"/>
              </a:lnTo>
              <a:lnTo>
                <a:pt x="125633" y="25245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8906DA-03FD-499D-93AF-C91C3C918BA1}">
      <dsp:nvSpPr>
        <dsp:cNvPr id="0" name=""/>
        <dsp:cNvSpPr/>
      </dsp:nvSpPr>
      <dsp:spPr>
        <a:xfrm>
          <a:off x="3940971" y="2159704"/>
          <a:ext cx="91440" cy="2058166"/>
        </a:xfrm>
        <a:custGeom>
          <a:avLst/>
          <a:gdLst/>
          <a:ahLst/>
          <a:cxnLst/>
          <a:rect l="0" t="0" r="0" b="0"/>
          <a:pathLst>
            <a:path>
              <a:moveTo>
                <a:pt x="45720" y="0"/>
              </a:moveTo>
              <a:lnTo>
                <a:pt x="45720" y="2058166"/>
              </a:lnTo>
              <a:lnTo>
                <a:pt x="125633" y="205816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6E987-E321-4E29-B1A8-C14C5E077231}">
      <dsp:nvSpPr>
        <dsp:cNvPr id="0" name=""/>
        <dsp:cNvSpPr/>
      </dsp:nvSpPr>
      <dsp:spPr>
        <a:xfrm>
          <a:off x="3940971" y="2159704"/>
          <a:ext cx="91440" cy="1591739"/>
        </a:xfrm>
        <a:custGeom>
          <a:avLst/>
          <a:gdLst/>
          <a:ahLst/>
          <a:cxnLst/>
          <a:rect l="0" t="0" r="0" b="0"/>
          <a:pathLst>
            <a:path>
              <a:moveTo>
                <a:pt x="45720" y="0"/>
              </a:moveTo>
              <a:lnTo>
                <a:pt x="45720" y="1591739"/>
              </a:lnTo>
              <a:lnTo>
                <a:pt x="125633" y="15917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55320-5B10-424A-B967-3C18B410CAC3}">
      <dsp:nvSpPr>
        <dsp:cNvPr id="0" name=""/>
        <dsp:cNvSpPr/>
      </dsp:nvSpPr>
      <dsp:spPr>
        <a:xfrm>
          <a:off x="3986691" y="1403191"/>
          <a:ext cx="1185380" cy="490134"/>
        </a:xfrm>
        <a:custGeom>
          <a:avLst/>
          <a:gdLst/>
          <a:ahLst/>
          <a:cxnLst/>
          <a:rect l="0" t="0" r="0" b="0"/>
          <a:pathLst>
            <a:path>
              <a:moveTo>
                <a:pt x="1185380" y="0"/>
              </a:moveTo>
              <a:lnTo>
                <a:pt x="1185380" y="434195"/>
              </a:lnTo>
              <a:lnTo>
                <a:pt x="0" y="434195"/>
              </a:lnTo>
              <a:lnTo>
                <a:pt x="0" y="4901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345C0D-EC5D-4379-8108-9726D6898559}">
      <dsp:nvSpPr>
        <dsp:cNvPr id="0" name=""/>
        <dsp:cNvSpPr/>
      </dsp:nvSpPr>
      <dsp:spPr>
        <a:xfrm>
          <a:off x="1572874" y="2159704"/>
          <a:ext cx="91440" cy="783592"/>
        </a:xfrm>
        <a:custGeom>
          <a:avLst/>
          <a:gdLst/>
          <a:ahLst/>
          <a:cxnLst/>
          <a:rect l="0" t="0" r="0" b="0"/>
          <a:pathLst>
            <a:path>
              <a:moveTo>
                <a:pt x="45720" y="0"/>
              </a:moveTo>
              <a:lnTo>
                <a:pt x="45720" y="783592"/>
              </a:lnTo>
              <a:lnTo>
                <a:pt x="101659" y="7835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F2444-E09C-4561-A934-9807D873ED58}">
      <dsp:nvSpPr>
        <dsp:cNvPr id="0" name=""/>
        <dsp:cNvSpPr/>
      </dsp:nvSpPr>
      <dsp:spPr>
        <a:xfrm>
          <a:off x="1516370" y="2159704"/>
          <a:ext cx="91440" cy="783592"/>
        </a:xfrm>
        <a:custGeom>
          <a:avLst/>
          <a:gdLst/>
          <a:ahLst/>
          <a:cxnLst/>
          <a:rect l="0" t="0" r="0" b="0"/>
          <a:pathLst>
            <a:path>
              <a:moveTo>
                <a:pt x="102224" y="0"/>
              </a:moveTo>
              <a:lnTo>
                <a:pt x="102224" y="783592"/>
              </a:lnTo>
              <a:lnTo>
                <a:pt x="45720" y="7835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F2BFB-8624-4B28-835D-6FCE44D87F76}">
      <dsp:nvSpPr>
        <dsp:cNvPr id="0" name=""/>
        <dsp:cNvSpPr/>
      </dsp:nvSpPr>
      <dsp:spPr>
        <a:xfrm>
          <a:off x="1572874" y="2159704"/>
          <a:ext cx="91440" cy="318949"/>
        </a:xfrm>
        <a:custGeom>
          <a:avLst/>
          <a:gdLst/>
          <a:ahLst/>
          <a:cxnLst/>
          <a:rect l="0" t="0" r="0" b="0"/>
          <a:pathLst>
            <a:path>
              <a:moveTo>
                <a:pt x="45720" y="0"/>
              </a:moveTo>
              <a:lnTo>
                <a:pt x="45720" y="318949"/>
              </a:lnTo>
              <a:lnTo>
                <a:pt x="101659" y="31894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C3600-5AAD-40D5-B188-A0FEEB23073A}">
      <dsp:nvSpPr>
        <dsp:cNvPr id="0" name=""/>
        <dsp:cNvSpPr/>
      </dsp:nvSpPr>
      <dsp:spPr>
        <a:xfrm>
          <a:off x="1516935" y="2159704"/>
          <a:ext cx="91440" cy="325201"/>
        </a:xfrm>
        <a:custGeom>
          <a:avLst/>
          <a:gdLst/>
          <a:ahLst/>
          <a:cxnLst/>
          <a:rect l="0" t="0" r="0" b="0"/>
          <a:pathLst>
            <a:path>
              <a:moveTo>
                <a:pt x="101659" y="0"/>
              </a:moveTo>
              <a:lnTo>
                <a:pt x="101659" y="325201"/>
              </a:lnTo>
              <a:lnTo>
                <a:pt x="45720" y="32520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6F854-73FF-4BD5-BEC1-667FDEAED021}">
      <dsp:nvSpPr>
        <dsp:cNvPr id="0" name=""/>
        <dsp:cNvSpPr/>
      </dsp:nvSpPr>
      <dsp:spPr>
        <a:xfrm>
          <a:off x="2645758" y="4008388"/>
          <a:ext cx="91440" cy="1001579"/>
        </a:xfrm>
        <a:custGeom>
          <a:avLst/>
          <a:gdLst/>
          <a:ahLst/>
          <a:cxnLst/>
          <a:rect l="0" t="0" r="0" b="0"/>
          <a:pathLst>
            <a:path>
              <a:moveTo>
                <a:pt x="45720" y="0"/>
              </a:moveTo>
              <a:lnTo>
                <a:pt x="45720" y="1001579"/>
              </a:lnTo>
              <a:lnTo>
                <a:pt x="125633" y="100157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FA43FE-962F-4994-84BF-CE64FB2483ED}">
      <dsp:nvSpPr>
        <dsp:cNvPr id="0" name=""/>
        <dsp:cNvSpPr/>
      </dsp:nvSpPr>
      <dsp:spPr>
        <a:xfrm>
          <a:off x="2645758" y="4008388"/>
          <a:ext cx="91440" cy="623323"/>
        </a:xfrm>
        <a:custGeom>
          <a:avLst/>
          <a:gdLst/>
          <a:ahLst/>
          <a:cxnLst/>
          <a:rect l="0" t="0" r="0" b="0"/>
          <a:pathLst>
            <a:path>
              <a:moveTo>
                <a:pt x="45720" y="0"/>
              </a:moveTo>
              <a:lnTo>
                <a:pt x="45720" y="623323"/>
              </a:lnTo>
              <a:lnTo>
                <a:pt x="125633" y="62332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567788-439E-4236-AC94-2E4502C6EC9E}">
      <dsp:nvSpPr>
        <dsp:cNvPr id="0" name=""/>
        <dsp:cNvSpPr/>
      </dsp:nvSpPr>
      <dsp:spPr>
        <a:xfrm>
          <a:off x="2645758" y="4008388"/>
          <a:ext cx="91440" cy="245067"/>
        </a:xfrm>
        <a:custGeom>
          <a:avLst/>
          <a:gdLst/>
          <a:ahLst/>
          <a:cxnLst/>
          <a:rect l="0" t="0" r="0" b="0"/>
          <a:pathLst>
            <a:path>
              <a:moveTo>
                <a:pt x="45720" y="0"/>
              </a:moveTo>
              <a:lnTo>
                <a:pt x="45720" y="245067"/>
              </a:lnTo>
              <a:lnTo>
                <a:pt x="125633"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831FE-63CE-4631-B6A8-6A9E8AD55C74}">
      <dsp:nvSpPr>
        <dsp:cNvPr id="0" name=""/>
        <dsp:cNvSpPr/>
      </dsp:nvSpPr>
      <dsp:spPr>
        <a:xfrm>
          <a:off x="1618594" y="2159704"/>
          <a:ext cx="1285985" cy="1582307"/>
        </a:xfrm>
        <a:custGeom>
          <a:avLst/>
          <a:gdLst/>
          <a:ahLst/>
          <a:cxnLst/>
          <a:rect l="0" t="0" r="0" b="0"/>
          <a:pathLst>
            <a:path>
              <a:moveTo>
                <a:pt x="0" y="0"/>
              </a:moveTo>
              <a:lnTo>
                <a:pt x="0" y="1526367"/>
              </a:lnTo>
              <a:lnTo>
                <a:pt x="1285985" y="1526367"/>
              </a:lnTo>
              <a:lnTo>
                <a:pt x="1285985" y="15823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1AC99-53E1-4206-AEFB-AE05D1098181}">
      <dsp:nvSpPr>
        <dsp:cNvPr id="0" name=""/>
        <dsp:cNvSpPr/>
      </dsp:nvSpPr>
      <dsp:spPr>
        <a:xfrm>
          <a:off x="2001124" y="4008388"/>
          <a:ext cx="91440" cy="245067"/>
        </a:xfrm>
        <a:custGeom>
          <a:avLst/>
          <a:gdLst/>
          <a:ahLst/>
          <a:cxnLst/>
          <a:rect l="0" t="0" r="0" b="0"/>
          <a:pathLst>
            <a:path>
              <a:moveTo>
                <a:pt x="45720" y="0"/>
              </a:moveTo>
              <a:lnTo>
                <a:pt x="45720" y="245067"/>
              </a:lnTo>
              <a:lnTo>
                <a:pt x="125633" y="2450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A7811-FD73-47CB-9312-E6C842393BD0}">
      <dsp:nvSpPr>
        <dsp:cNvPr id="0" name=""/>
        <dsp:cNvSpPr/>
      </dsp:nvSpPr>
      <dsp:spPr>
        <a:xfrm>
          <a:off x="1618594" y="2159704"/>
          <a:ext cx="641352" cy="1582307"/>
        </a:xfrm>
        <a:custGeom>
          <a:avLst/>
          <a:gdLst/>
          <a:ahLst/>
          <a:cxnLst/>
          <a:rect l="0" t="0" r="0" b="0"/>
          <a:pathLst>
            <a:path>
              <a:moveTo>
                <a:pt x="0" y="0"/>
              </a:moveTo>
              <a:lnTo>
                <a:pt x="0" y="1526367"/>
              </a:lnTo>
              <a:lnTo>
                <a:pt x="641352" y="1526367"/>
              </a:lnTo>
              <a:lnTo>
                <a:pt x="641352" y="15823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F34A8-0205-444F-8470-A2A83D5F9B30}">
      <dsp:nvSpPr>
        <dsp:cNvPr id="0" name=""/>
        <dsp:cNvSpPr/>
      </dsp:nvSpPr>
      <dsp:spPr>
        <a:xfrm>
          <a:off x="1569592" y="2159704"/>
          <a:ext cx="91440" cy="1582307"/>
        </a:xfrm>
        <a:custGeom>
          <a:avLst/>
          <a:gdLst/>
          <a:ahLst/>
          <a:cxnLst/>
          <a:rect l="0" t="0" r="0" b="0"/>
          <a:pathLst>
            <a:path>
              <a:moveTo>
                <a:pt x="49001" y="0"/>
              </a:moveTo>
              <a:lnTo>
                <a:pt x="49001" y="1526367"/>
              </a:lnTo>
              <a:lnTo>
                <a:pt x="45720" y="1526367"/>
              </a:lnTo>
              <a:lnTo>
                <a:pt x="45720" y="15823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8A30E-ED1A-4DB4-AAC6-584F157C30EE}">
      <dsp:nvSpPr>
        <dsp:cNvPr id="0" name=""/>
        <dsp:cNvSpPr/>
      </dsp:nvSpPr>
      <dsp:spPr>
        <a:xfrm>
          <a:off x="970678" y="2159704"/>
          <a:ext cx="647915" cy="1582307"/>
        </a:xfrm>
        <a:custGeom>
          <a:avLst/>
          <a:gdLst/>
          <a:ahLst/>
          <a:cxnLst/>
          <a:rect l="0" t="0" r="0" b="0"/>
          <a:pathLst>
            <a:path>
              <a:moveTo>
                <a:pt x="647915" y="0"/>
              </a:moveTo>
              <a:lnTo>
                <a:pt x="647915" y="1526367"/>
              </a:lnTo>
              <a:lnTo>
                <a:pt x="0" y="1526367"/>
              </a:lnTo>
              <a:lnTo>
                <a:pt x="0" y="15823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8A5D5-6A25-45C4-9AED-910FD6D8405B}">
      <dsp:nvSpPr>
        <dsp:cNvPr id="0" name=""/>
        <dsp:cNvSpPr/>
      </dsp:nvSpPr>
      <dsp:spPr>
        <a:xfrm>
          <a:off x="326045" y="2159704"/>
          <a:ext cx="1292549" cy="1582307"/>
        </a:xfrm>
        <a:custGeom>
          <a:avLst/>
          <a:gdLst/>
          <a:ahLst/>
          <a:cxnLst/>
          <a:rect l="0" t="0" r="0" b="0"/>
          <a:pathLst>
            <a:path>
              <a:moveTo>
                <a:pt x="1292549" y="0"/>
              </a:moveTo>
              <a:lnTo>
                <a:pt x="1292549" y="1526367"/>
              </a:lnTo>
              <a:lnTo>
                <a:pt x="0" y="1526367"/>
              </a:lnTo>
              <a:lnTo>
                <a:pt x="0" y="15823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D7B66-C5C0-48CA-A873-E36260692F92}">
      <dsp:nvSpPr>
        <dsp:cNvPr id="0" name=""/>
        <dsp:cNvSpPr/>
      </dsp:nvSpPr>
      <dsp:spPr>
        <a:xfrm>
          <a:off x="1618594" y="1403191"/>
          <a:ext cx="3553477" cy="490134"/>
        </a:xfrm>
        <a:custGeom>
          <a:avLst/>
          <a:gdLst/>
          <a:ahLst/>
          <a:cxnLst/>
          <a:rect l="0" t="0" r="0" b="0"/>
          <a:pathLst>
            <a:path>
              <a:moveTo>
                <a:pt x="3553477" y="0"/>
              </a:moveTo>
              <a:lnTo>
                <a:pt x="3553477" y="434195"/>
              </a:lnTo>
              <a:lnTo>
                <a:pt x="0" y="434195"/>
              </a:lnTo>
              <a:lnTo>
                <a:pt x="0" y="4901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3D5CD-3142-42FC-A4FA-1E58071C7329}">
      <dsp:nvSpPr>
        <dsp:cNvPr id="0" name=""/>
        <dsp:cNvSpPr/>
      </dsp:nvSpPr>
      <dsp:spPr>
        <a:xfrm>
          <a:off x="5126351" y="1024935"/>
          <a:ext cx="91440" cy="111878"/>
        </a:xfrm>
        <a:custGeom>
          <a:avLst/>
          <a:gdLst/>
          <a:ahLst/>
          <a:cxnLst/>
          <a:rect l="0" t="0" r="0" b="0"/>
          <a:pathLst>
            <a:path>
              <a:moveTo>
                <a:pt x="45720" y="0"/>
              </a:moveTo>
              <a:lnTo>
                <a:pt x="45720" y="11187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ACE35-3338-4008-BB3A-7565DE4A4364}">
      <dsp:nvSpPr>
        <dsp:cNvPr id="0" name=""/>
        <dsp:cNvSpPr/>
      </dsp:nvSpPr>
      <dsp:spPr>
        <a:xfrm>
          <a:off x="5126351" y="268423"/>
          <a:ext cx="91440" cy="490134"/>
        </a:xfrm>
        <a:custGeom>
          <a:avLst/>
          <a:gdLst/>
          <a:ahLst/>
          <a:cxnLst/>
          <a:rect l="0" t="0" r="0" b="0"/>
          <a:pathLst>
            <a:path>
              <a:moveTo>
                <a:pt x="45720" y="0"/>
              </a:moveTo>
              <a:lnTo>
                <a:pt x="45720" y="4901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369E3-E1DE-46F8-868A-4064EBAE7398}">
      <dsp:nvSpPr>
        <dsp:cNvPr id="0" name=""/>
        <dsp:cNvSpPr/>
      </dsp:nvSpPr>
      <dsp:spPr>
        <a:xfrm>
          <a:off x="4905694" y="2045"/>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hu-HU" sz="800" kern="1200"/>
            <a:t>Közgyűlés</a:t>
          </a:r>
        </a:p>
      </dsp:txBody>
      <dsp:txXfrm>
        <a:off x="4905694" y="2045"/>
        <a:ext cx="532755" cy="266377"/>
      </dsp:txXfrm>
    </dsp:sp>
    <dsp:sp modelId="{4606BAE7-6776-44F4-91EF-2971AED04263}">
      <dsp:nvSpPr>
        <dsp:cNvPr id="0" name=""/>
        <dsp:cNvSpPr/>
      </dsp:nvSpPr>
      <dsp:spPr>
        <a:xfrm>
          <a:off x="4905694" y="758558"/>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hu-HU" sz="800" kern="1200"/>
            <a:t>Igazgatóság</a:t>
          </a:r>
        </a:p>
      </dsp:txBody>
      <dsp:txXfrm>
        <a:off x="4905694" y="758558"/>
        <a:ext cx="532755" cy="266377"/>
      </dsp:txXfrm>
    </dsp:sp>
    <dsp:sp modelId="{E3B313B6-7538-430A-9810-783151F62821}">
      <dsp:nvSpPr>
        <dsp:cNvPr id="0" name=""/>
        <dsp:cNvSpPr/>
      </dsp:nvSpPr>
      <dsp:spPr>
        <a:xfrm>
          <a:off x="4905694" y="1136814"/>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hu-HU" sz="800" kern="1200"/>
            <a:t>vezérigazgató</a:t>
          </a:r>
        </a:p>
      </dsp:txBody>
      <dsp:txXfrm>
        <a:off x="4905694" y="1136814"/>
        <a:ext cx="532755" cy="266377"/>
      </dsp:txXfrm>
    </dsp:sp>
    <dsp:sp modelId="{09F27F32-0DD8-4BAA-8DB3-BB684307F992}">
      <dsp:nvSpPr>
        <dsp:cNvPr id="0" name=""/>
        <dsp:cNvSpPr/>
      </dsp:nvSpPr>
      <dsp:spPr>
        <a:xfrm>
          <a:off x="1352216" y="1893326"/>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Forgalmi igazgató ált.vezig.h.</a:t>
          </a:r>
        </a:p>
      </dsp:txBody>
      <dsp:txXfrm>
        <a:off x="1352216" y="1893326"/>
        <a:ext cx="532755" cy="266377"/>
      </dsp:txXfrm>
    </dsp:sp>
    <dsp:sp modelId="{DBC6555D-AA7F-4012-9740-6160AA8EC334}">
      <dsp:nvSpPr>
        <dsp:cNvPr id="0" name=""/>
        <dsp:cNvSpPr/>
      </dsp:nvSpPr>
      <dsp:spPr>
        <a:xfrm>
          <a:off x="59667" y="3742011"/>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hu-HU" sz="800" kern="1200">
              <a:solidFill>
                <a:sysClr val="windowText" lastClr="000000"/>
              </a:solidFill>
            </a:rPr>
            <a:t>Egri forgalmi igazgató</a:t>
          </a:r>
          <a:endParaRPr lang="hu-HU" sz="700" kern="1200">
            <a:solidFill>
              <a:sysClr val="windowText" lastClr="000000"/>
            </a:solidFill>
          </a:endParaRPr>
        </a:p>
      </dsp:txBody>
      <dsp:txXfrm>
        <a:off x="59667" y="3742011"/>
        <a:ext cx="532755" cy="266377"/>
      </dsp:txXfrm>
    </dsp:sp>
    <dsp:sp modelId="{E0FD47B6-BF04-4D31-9D94-E197B3BE01EF}">
      <dsp:nvSpPr>
        <dsp:cNvPr id="0" name=""/>
        <dsp:cNvSpPr/>
      </dsp:nvSpPr>
      <dsp:spPr>
        <a:xfrm>
          <a:off x="704301" y="3742011"/>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Gyöngyösi forgalmi igazgató</a:t>
          </a:r>
        </a:p>
      </dsp:txBody>
      <dsp:txXfrm>
        <a:off x="704301" y="3742011"/>
        <a:ext cx="532755" cy="266377"/>
      </dsp:txXfrm>
    </dsp:sp>
    <dsp:sp modelId="{30E7CB27-35C2-4C45-8784-8E367979F097}">
      <dsp:nvSpPr>
        <dsp:cNvPr id="0" name=""/>
        <dsp:cNvSpPr/>
      </dsp:nvSpPr>
      <dsp:spPr>
        <a:xfrm>
          <a:off x="1348935" y="3742011"/>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Hatvani forgalmi igazgató</a:t>
          </a:r>
        </a:p>
      </dsp:txBody>
      <dsp:txXfrm>
        <a:off x="1348935" y="3742011"/>
        <a:ext cx="532755" cy="266377"/>
      </dsp:txXfrm>
    </dsp:sp>
    <dsp:sp modelId="{FA42EE89-AA28-4A7E-AA70-8BC228D2AE0B}">
      <dsp:nvSpPr>
        <dsp:cNvPr id="0" name=""/>
        <dsp:cNvSpPr/>
      </dsp:nvSpPr>
      <dsp:spPr>
        <a:xfrm>
          <a:off x="1993568" y="3742011"/>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S.tarjáni forgalmi igazgató</a:t>
          </a:r>
        </a:p>
      </dsp:txBody>
      <dsp:txXfrm>
        <a:off x="1993568" y="3742011"/>
        <a:ext cx="532755" cy="266377"/>
      </dsp:txXfrm>
    </dsp:sp>
    <dsp:sp modelId="{AD605A7F-F179-4F8E-96F0-C84A3BE1774E}">
      <dsp:nvSpPr>
        <dsp:cNvPr id="0" name=""/>
        <dsp:cNvSpPr/>
      </dsp:nvSpPr>
      <dsp:spPr>
        <a:xfrm>
          <a:off x="2126757" y="4120267"/>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Balassagyarmati kirend.vezető</a:t>
          </a:r>
        </a:p>
      </dsp:txBody>
      <dsp:txXfrm>
        <a:off x="2126757" y="4120267"/>
        <a:ext cx="532755" cy="266377"/>
      </dsp:txXfrm>
    </dsp:sp>
    <dsp:sp modelId="{13BCF1EF-135A-4B4A-821F-CEB70CA8B5AF}">
      <dsp:nvSpPr>
        <dsp:cNvPr id="0" name=""/>
        <dsp:cNvSpPr/>
      </dsp:nvSpPr>
      <dsp:spPr>
        <a:xfrm>
          <a:off x="2638202" y="3742011"/>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Szolnoki forgalmi igazgató</a:t>
          </a:r>
        </a:p>
      </dsp:txBody>
      <dsp:txXfrm>
        <a:off x="2638202" y="3742011"/>
        <a:ext cx="532755" cy="266377"/>
      </dsp:txXfrm>
    </dsp:sp>
    <dsp:sp modelId="{6EB4047C-D288-408C-93E4-7D2F3684727E}">
      <dsp:nvSpPr>
        <dsp:cNvPr id="0" name=""/>
        <dsp:cNvSpPr/>
      </dsp:nvSpPr>
      <dsp:spPr>
        <a:xfrm>
          <a:off x="2771391" y="4120267"/>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Jászberényi kirendeltség vezető</a:t>
          </a:r>
        </a:p>
      </dsp:txBody>
      <dsp:txXfrm>
        <a:off x="2771391" y="4120267"/>
        <a:ext cx="532755" cy="266377"/>
      </dsp:txXfrm>
    </dsp:sp>
    <dsp:sp modelId="{9196C860-BDF2-4787-8426-57FBEF654D63}">
      <dsp:nvSpPr>
        <dsp:cNvPr id="0" name=""/>
        <dsp:cNvSpPr/>
      </dsp:nvSpPr>
      <dsp:spPr>
        <a:xfrm>
          <a:off x="2771391" y="4498523"/>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Karcagi kirendeltség vezető</a:t>
          </a:r>
        </a:p>
      </dsp:txBody>
      <dsp:txXfrm>
        <a:off x="2771391" y="4498523"/>
        <a:ext cx="532755" cy="266377"/>
      </dsp:txXfrm>
    </dsp:sp>
    <dsp:sp modelId="{4398706E-3F22-4B63-8874-9D56C5B58849}">
      <dsp:nvSpPr>
        <dsp:cNvPr id="0" name=""/>
        <dsp:cNvSpPr/>
      </dsp:nvSpPr>
      <dsp:spPr>
        <a:xfrm>
          <a:off x="2771391" y="4876779"/>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Kunszentmártoni kirendeltség vezető</a:t>
          </a:r>
        </a:p>
      </dsp:txBody>
      <dsp:txXfrm>
        <a:off x="2771391" y="4876779"/>
        <a:ext cx="532755" cy="266377"/>
      </dsp:txXfrm>
    </dsp:sp>
    <dsp:sp modelId="{1B5BE056-844C-44F3-A831-8F15A995A041}">
      <dsp:nvSpPr>
        <dsp:cNvPr id="0" name=""/>
        <dsp:cNvSpPr/>
      </dsp:nvSpPr>
      <dsp:spPr>
        <a:xfrm>
          <a:off x="1029335" y="2271582"/>
          <a:ext cx="533319" cy="42664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Szolgáltatás tervezési iroda </a:t>
          </a:r>
          <a:r>
            <a:rPr lang="hu-HU" sz="500" kern="1200"/>
            <a:t>(helyi, helyközi, közszolgáltatási szerződések)</a:t>
          </a:r>
        </a:p>
      </dsp:txBody>
      <dsp:txXfrm>
        <a:off x="1029335" y="2271582"/>
        <a:ext cx="533319" cy="426646"/>
      </dsp:txXfrm>
    </dsp:sp>
    <dsp:sp modelId="{24FC3A55-459F-42BE-886D-C164DADEDE48}">
      <dsp:nvSpPr>
        <dsp:cNvPr id="0" name=""/>
        <dsp:cNvSpPr/>
      </dsp:nvSpPr>
      <dsp:spPr>
        <a:xfrm>
          <a:off x="1674533" y="2271582"/>
          <a:ext cx="666205" cy="414142"/>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Forgalmi felügyelet, forgalmi technológia</a:t>
          </a:r>
        </a:p>
      </dsp:txBody>
      <dsp:txXfrm>
        <a:off x="1674533" y="2271582"/>
        <a:ext cx="666205" cy="414142"/>
      </dsp:txXfrm>
    </dsp:sp>
    <dsp:sp modelId="{AA28B6FE-FBC2-4053-BA0F-4A19A08792A8}">
      <dsp:nvSpPr>
        <dsp:cNvPr id="0" name=""/>
        <dsp:cNvSpPr/>
      </dsp:nvSpPr>
      <dsp:spPr>
        <a:xfrm>
          <a:off x="1029335" y="2810107"/>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Forgalmi ellenőrzés</a:t>
          </a:r>
        </a:p>
      </dsp:txBody>
      <dsp:txXfrm>
        <a:off x="1029335" y="2810107"/>
        <a:ext cx="532755" cy="266377"/>
      </dsp:txXfrm>
    </dsp:sp>
    <dsp:sp modelId="{1C967D10-D6E3-4704-8631-7A3F5B01246A}">
      <dsp:nvSpPr>
        <dsp:cNvPr id="0" name=""/>
        <dsp:cNvSpPr/>
      </dsp:nvSpPr>
      <dsp:spPr>
        <a:xfrm>
          <a:off x="1674533" y="2810107"/>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Menetrendi és forgalmi tervezési iroda</a:t>
          </a:r>
        </a:p>
      </dsp:txBody>
      <dsp:txXfrm>
        <a:off x="1674533" y="2810107"/>
        <a:ext cx="532755" cy="266377"/>
      </dsp:txXfrm>
    </dsp:sp>
    <dsp:sp modelId="{B61E9D5D-4462-491E-8856-370813198B02}">
      <dsp:nvSpPr>
        <dsp:cNvPr id="0" name=""/>
        <dsp:cNvSpPr/>
      </dsp:nvSpPr>
      <dsp:spPr>
        <a:xfrm>
          <a:off x="3720313" y="1893326"/>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Kereskedelmi és fejlesztési igazg.</a:t>
          </a:r>
        </a:p>
      </dsp:txBody>
      <dsp:txXfrm>
        <a:off x="3720313" y="1893326"/>
        <a:ext cx="532755" cy="266377"/>
      </dsp:txXfrm>
    </dsp:sp>
    <dsp:sp modelId="{52C09443-9A93-4F6A-B3A9-BA81AE78106E}">
      <dsp:nvSpPr>
        <dsp:cNvPr id="0" name=""/>
        <dsp:cNvSpPr/>
      </dsp:nvSpPr>
      <dsp:spPr>
        <a:xfrm>
          <a:off x="4066604" y="3574169"/>
          <a:ext cx="709097" cy="354548"/>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Központi telefonos utastájékoztatás</a:t>
          </a:r>
        </a:p>
      </dsp:txBody>
      <dsp:txXfrm>
        <a:off x="4066604" y="3574169"/>
        <a:ext cx="709097" cy="354548"/>
      </dsp:txXfrm>
    </dsp:sp>
    <dsp:sp modelId="{83C4BEA0-4366-4ACC-AB67-A413A8CF7F59}">
      <dsp:nvSpPr>
        <dsp:cNvPr id="0" name=""/>
        <dsp:cNvSpPr/>
      </dsp:nvSpPr>
      <dsp:spPr>
        <a:xfrm>
          <a:off x="4066604" y="4040596"/>
          <a:ext cx="709097" cy="354548"/>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Területi é adatfeldolgozáss helyi menetlevél , tachográf</a:t>
          </a:r>
        </a:p>
      </dsp:txBody>
      <dsp:txXfrm>
        <a:off x="4066604" y="4040596"/>
        <a:ext cx="709097" cy="354548"/>
      </dsp:txXfrm>
    </dsp:sp>
    <dsp:sp modelId="{3B8F7EFF-942B-42C8-A31F-264BF7CF0B1B}">
      <dsp:nvSpPr>
        <dsp:cNvPr id="0" name=""/>
        <dsp:cNvSpPr/>
      </dsp:nvSpPr>
      <dsp:spPr>
        <a:xfrm>
          <a:off x="4066604" y="4507023"/>
          <a:ext cx="709097" cy="354548"/>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Területi és helyi elővételi pénztárak, információs szolgálatok</a:t>
          </a:r>
        </a:p>
      </dsp:txBody>
      <dsp:txXfrm>
        <a:off x="4066604" y="4507023"/>
        <a:ext cx="709097" cy="354548"/>
      </dsp:txXfrm>
    </dsp:sp>
    <dsp:sp modelId="{21848313-8198-4788-A657-BD09AF6DFB52}">
      <dsp:nvSpPr>
        <dsp:cNvPr id="0" name=""/>
        <dsp:cNvSpPr/>
      </dsp:nvSpPr>
      <dsp:spPr>
        <a:xfrm>
          <a:off x="3286118" y="2271582"/>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Vállalkozási iroda (szerződéses és különjárati közlekedés</a:t>
          </a:r>
        </a:p>
      </dsp:txBody>
      <dsp:txXfrm>
        <a:off x="3286118" y="2271582"/>
        <a:ext cx="644633" cy="322316"/>
      </dsp:txXfrm>
    </dsp:sp>
    <dsp:sp modelId="{97229CB0-0675-4B4D-9BEA-215920F53A20}">
      <dsp:nvSpPr>
        <dsp:cNvPr id="0" name=""/>
        <dsp:cNvSpPr/>
      </dsp:nvSpPr>
      <dsp:spPr>
        <a:xfrm>
          <a:off x="4042630" y="2271582"/>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Ügyfélszolgálati és utastájékoztatási iroda</a:t>
          </a:r>
        </a:p>
      </dsp:txBody>
      <dsp:txXfrm>
        <a:off x="4042630" y="2271582"/>
        <a:ext cx="644633" cy="322316"/>
      </dsp:txXfrm>
    </dsp:sp>
    <dsp:sp modelId="{EBAF74EB-E4D7-4A4B-B325-239C37B8A9BB}">
      <dsp:nvSpPr>
        <dsp:cNvPr id="0" name=""/>
        <dsp:cNvSpPr/>
      </dsp:nvSpPr>
      <dsp:spPr>
        <a:xfrm>
          <a:off x="3286118" y="2705778"/>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Alvállalkozói iroda</a:t>
          </a:r>
        </a:p>
      </dsp:txBody>
      <dsp:txXfrm>
        <a:off x="3286118" y="2705778"/>
        <a:ext cx="644633" cy="322316"/>
      </dsp:txXfrm>
    </dsp:sp>
    <dsp:sp modelId="{A7925B20-907E-44DB-BD4C-682812A35280}">
      <dsp:nvSpPr>
        <dsp:cNvPr id="0" name=""/>
        <dsp:cNvSpPr/>
      </dsp:nvSpPr>
      <dsp:spPr>
        <a:xfrm>
          <a:off x="4042630" y="2705778"/>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Pályázati és projekt iroda</a:t>
          </a:r>
        </a:p>
      </dsp:txBody>
      <dsp:txXfrm>
        <a:off x="4042630" y="2705778"/>
        <a:ext cx="644633" cy="322316"/>
      </dsp:txXfrm>
    </dsp:sp>
    <dsp:sp modelId="{94334313-2E27-4DBD-B837-2052B6AEEA0A}">
      <dsp:nvSpPr>
        <dsp:cNvPr id="0" name=""/>
        <dsp:cNvSpPr/>
      </dsp:nvSpPr>
      <dsp:spPr>
        <a:xfrm>
          <a:off x="3286118" y="3139973"/>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Forgalmi ügyviteli, elszámolási és értékesítési iroda</a:t>
          </a:r>
        </a:p>
      </dsp:txBody>
      <dsp:txXfrm>
        <a:off x="3286118" y="3139973"/>
        <a:ext cx="644633" cy="322316"/>
      </dsp:txXfrm>
    </dsp:sp>
    <dsp:sp modelId="{0A221E12-6D8C-4417-A253-9C8BB2BEAE42}">
      <dsp:nvSpPr>
        <dsp:cNvPr id="0" name=""/>
        <dsp:cNvSpPr/>
      </dsp:nvSpPr>
      <dsp:spPr>
        <a:xfrm>
          <a:off x="5233338" y="1893326"/>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Műszaki igazgató</a:t>
          </a:r>
        </a:p>
      </dsp:txBody>
      <dsp:txXfrm>
        <a:off x="5233338" y="1893326"/>
        <a:ext cx="532755" cy="266377"/>
      </dsp:txXfrm>
    </dsp:sp>
    <dsp:sp modelId="{AD233029-E82E-480D-A50E-FC2271CF0871}">
      <dsp:nvSpPr>
        <dsp:cNvPr id="0" name=""/>
        <dsp:cNvSpPr/>
      </dsp:nvSpPr>
      <dsp:spPr>
        <a:xfrm>
          <a:off x="5570865" y="3390113"/>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Egri járműfenntartási üzemvezető</a:t>
          </a:r>
        </a:p>
      </dsp:txBody>
      <dsp:txXfrm>
        <a:off x="5570865" y="3390113"/>
        <a:ext cx="532755" cy="266377"/>
      </dsp:txXfrm>
    </dsp:sp>
    <dsp:sp modelId="{4D7A6C5A-90DA-457A-AFE1-98DF7AF489FB}">
      <dsp:nvSpPr>
        <dsp:cNvPr id="0" name=""/>
        <dsp:cNvSpPr/>
      </dsp:nvSpPr>
      <dsp:spPr>
        <a:xfrm>
          <a:off x="5570865" y="3768369"/>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Gyöngyösi járműfenntartási üzemvezető</a:t>
          </a:r>
        </a:p>
      </dsp:txBody>
      <dsp:txXfrm>
        <a:off x="5570865" y="3768369"/>
        <a:ext cx="532755" cy="266377"/>
      </dsp:txXfrm>
    </dsp:sp>
    <dsp:sp modelId="{D01E540E-4F93-4DB9-B8ED-BC1DC48FBB4C}">
      <dsp:nvSpPr>
        <dsp:cNvPr id="0" name=""/>
        <dsp:cNvSpPr/>
      </dsp:nvSpPr>
      <dsp:spPr>
        <a:xfrm>
          <a:off x="5570865" y="4146625"/>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Hatvani járműfenntartási üzemvezető</a:t>
          </a:r>
        </a:p>
      </dsp:txBody>
      <dsp:txXfrm>
        <a:off x="5570865" y="4146625"/>
        <a:ext cx="532755" cy="266377"/>
      </dsp:txXfrm>
    </dsp:sp>
    <dsp:sp modelId="{7CD1D4F5-54B7-4AC7-AECE-11BC83DF1372}">
      <dsp:nvSpPr>
        <dsp:cNvPr id="0" name=""/>
        <dsp:cNvSpPr/>
      </dsp:nvSpPr>
      <dsp:spPr>
        <a:xfrm>
          <a:off x="5570865" y="4524881"/>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Salgótarjáni járműfenntartási üzemvezető</a:t>
          </a:r>
        </a:p>
      </dsp:txBody>
      <dsp:txXfrm>
        <a:off x="5570865" y="4524881"/>
        <a:ext cx="532755" cy="266377"/>
      </dsp:txXfrm>
    </dsp:sp>
    <dsp:sp modelId="{358FFDDC-ED1A-4172-8E33-E6A8BB5F17CB}">
      <dsp:nvSpPr>
        <dsp:cNvPr id="0" name=""/>
        <dsp:cNvSpPr/>
      </dsp:nvSpPr>
      <dsp:spPr>
        <a:xfrm>
          <a:off x="5570865" y="4903138"/>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B.gyarmati járműfenntartási üzemvezető</a:t>
          </a:r>
        </a:p>
      </dsp:txBody>
      <dsp:txXfrm>
        <a:off x="5570865" y="4903138"/>
        <a:ext cx="532755" cy="266377"/>
      </dsp:txXfrm>
    </dsp:sp>
    <dsp:sp modelId="{C821447A-989D-47DB-A39B-CAE93B54EF20}">
      <dsp:nvSpPr>
        <dsp:cNvPr id="0" name=""/>
        <dsp:cNvSpPr/>
      </dsp:nvSpPr>
      <dsp:spPr>
        <a:xfrm>
          <a:off x="5570865" y="5281394"/>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Fegyverneki üzemvezető</a:t>
          </a:r>
        </a:p>
      </dsp:txBody>
      <dsp:txXfrm>
        <a:off x="5570865" y="5281394"/>
        <a:ext cx="532755" cy="266377"/>
      </dsp:txXfrm>
    </dsp:sp>
    <dsp:sp modelId="{33A04879-27CB-463B-A50E-49995D3DB1D1}">
      <dsp:nvSpPr>
        <dsp:cNvPr id="0" name=""/>
        <dsp:cNvSpPr/>
      </dsp:nvSpPr>
      <dsp:spPr>
        <a:xfrm>
          <a:off x="5570865" y="5659650"/>
          <a:ext cx="532755" cy="26637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Szolnoki járműfenntartási üzemvezető</a:t>
          </a:r>
        </a:p>
      </dsp:txBody>
      <dsp:txXfrm>
        <a:off x="5570865" y="5659650"/>
        <a:ext cx="532755" cy="266377"/>
      </dsp:txXfrm>
    </dsp:sp>
    <dsp:sp modelId="{5CAB9FCF-CDC7-481C-B0E9-6097B99C9FD0}">
      <dsp:nvSpPr>
        <dsp:cNvPr id="0" name=""/>
        <dsp:cNvSpPr/>
      </dsp:nvSpPr>
      <dsp:spPr>
        <a:xfrm>
          <a:off x="4799143" y="2271582"/>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Anyagellátási és logisztikai iroda</a:t>
          </a:r>
        </a:p>
      </dsp:txBody>
      <dsp:txXfrm>
        <a:off x="4799143" y="2271582"/>
        <a:ext cx="644633" cy="322316"/>
      </dsp:txXfrm>
    </dsp:sp>
    <dsp:sp modelId="{EDE3C3EB-2650-4BC0-B796-3F00BA9D9C50}">
      <dsp:nvSpPr>
        <dsp:cNvPr id="0" name=""/>
        <dsp:cNvSpPr/>
      </dsp:nvSpPr>
      <dsp:spPr>
        <a:xfrm>
          <a:off x="5555655" y="2271582"/>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Infrastruktúra üzemeltetési és vagyovédelmi iroda</a:t>
          </a:r>
        </a:p>
      </dsp:txBody>
      <dsp:txXfrm>
        <a:off x="5555655" y="2271582"/>
        <a:ext cx="644633" cy="322316"/>
      </dsp:txXfrm>
    </dsp:sp>
    <dsp:sp modelId="{017B91FB-F818-4F8A-BE88-76D250330C28}">
      <dsp:nvSpPr>
        <dsp:cNvPr id="0" name=""/>
        <dsp:cNvSpPr/>
      </dsp:nvSpPr>
      <dsp:spPr>
        <a:xfrm>
          <a:off x="4799143" y="2705778"/>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Járműüzemeltetés, nyilvántartás, tervezés, külső javítás iroda</a:t>
          </a:r>
        </a:p>
      </dsp:txBody>
      <dsp:txXfrm>
        <a:off x="4799143" y="2705778"/>
        <a:ext cx="644633" cy="322316"/>
      </dsp:txXfrm>
    </dsp:sp>
    <dsp:sp modelId="{0C25E01D-DB34-4406-A4CE-8D493DA676E3}">
      <dsp:nvSpPr>
        <dsp:cNvPr id="0" name=""/>
        <dsp:cNvSpPr/>
      </dsp:nvSpPr>
      <dsp:spPr>
        <a:xfrm>
          <a:off x="5555655" y="2705778"/>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ISO, környezetvédelmi és üzemanyag gazdálkodási iroda</a:t>
          </a:r>
        </a:p>
      </dsp:txBody>
      <dsp:txXfrm>
        <a:off x="5555655" y="2705778"/>
        <a:ext cx="644633" cy="322316"/>
      </dsp:txXfrm>
    </dsp:sp>
    <dsp:sp modelId="{E2077EF1-6601-4674-AD5D-EC1744DDDE9D}">
      <dsp:nvSpPr>
        <dsp:cNvPr id="0" name=""/>
        <dsp:cNvSpPr/>
      </dsp:nvSpPr>
      <dsp:spPr>
        <a:xfrm>
          <a:off x="4799143" y="3139973"/>
          <a:ext cx="644633" cy="32231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Beruházási és közbeszerzési iroda</a:t>
          </a:r>
        </a:p>
      </dsp:txBody>
      <dsp:txXfrm>
        <a:off x="4799143" y="3139973"/>
        <a:ext cx="644633" cy="322316"/>
      </dsp:txXfrm>
    </dsp:sp>
    <dsp:sp modelId="{9BF0B1AE-5863-466A-B8C8-D43E1EA2BA59}">
      <dsp:nvSpPr>
        <dsp:cNvPr id="0" name=""/>
        <dsp:cNvSpPr/>
      </dsp:nvSpPr>
      <dsp:spPr>
        <a:xfrm>
          <a:off x="6178979" y="1893326"/>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Gazdasági igazgató</a:t>
          </a:r>
        </a:p>
      </dsp:txBody>
      <dsp:txXfrm>
        <a:off x="6178979" y="1893326"/>
        <a:ext cx="532755" cy="266377"/>
      </dsp:txXfrm>
    </dsp:sp>
    <dsp:sp modelId="{17944C4D-4FA2-4449-978B-B828EEF70E03}">
      <dsp:nvSpPr>
        <dsp:cNvPr id="0" name=""/>
        <dsp:cNvSpPr/>
      </dsp:nvSpPr>
      <dsp:spPr>
        <a:xfrm>
          <a:off x="6312168" y="2271582"/>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Kontrolling iroda</a:t>
          </a:r>
        </a:p>
      </dsp:txBody>
      <dsp:txXfrm>
        <a:off x="6312168" y="2271582"/>
        <a:ext cx="532755" cy="266377"/>
      </dsp:txXfrm>
    </dsp:sp>
    <dsp:sp modelId="{504C55BA-EF83-4ACD-BA57-E4EC547AB3A4}">
      <dsp:nvSpPr>
        <dsp:cNvPr id="0" name=""/>
        <dsp:cNvSpPr/>
      </dsp:nvSpPr>
      <dsp:spPr>
        <a:xfrm>
          <a:off x="6312168" y="2649839"/>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Számviteli Iroda</a:t>
          </a:r>
        </a:p>
      </dsp:txBody>
      <dsp:txXfrm>
        <a:off x="6312168" y="2649839"/>
        <a:ext cx="532755" cy="266377"/>
      </dsp:txXfrm>
    </dsp:sp>
    <dsp:sp modelId="{5999831E-34E0-4CA3-A0B6-3875B07CAE71}">
      <dsp:nvSpPr>
        <dsp:cNvPr id="0" name=""/>
        <dsp:cNvSpPr/>
      </dsp:nvSpPr>
      <dsp:spPr>
        <a:xfrm>
          <a:off x="6312168" y="3028095"/>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Pénzügyi iroda</a:t>
          </a:r>
        </a:p>
      </dsp:txBody>
      <dsp:txXfrm>
        <a:off x="6312168" y="3028095"/>
        <a:ext cx="532755" cy="266377"/>
      </dsp:txXfrm>
    </dsp:sp>
    <dsp:sp modelId="{72FB302C-672C-40AA-951D-769002230A45}">
      <dsp:nvSpPr>
        <dsp:cNvPr id="0" name=""/>
        <dsp:cNvSpPr/>
      </dsp:nvSpPr>
      <dsp:spPr>
        <a:xfrm>
          <a:off x="6312168" y="3406351"/>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Ügyvitel elszámolási iroda</a:t>
          </a:r>
        </a:p>
      </dsp:txBody>
      <dsp:txXfrm>
        <a:off x="6312168" y="3406351"/>
        <a:ext cx="532755" cy="266377"/>
      </dsp:txXfrm>
    </dsp:sp>
    <dsp:sp modelId="{E323D8AB-B26F-48C5-9217-3158961FE3B4}">
      <dsp:nvSpPr>
        <dsp:cNvPr id="0" name=""/>
        <dsp:cNvSpPr/>
      </dsp:nvSpPr>
      <dsp:spPr>
        <a:xfrm>
          <a:off x="6364074" y="4545872"/>
          <a:ext cx="532755" cy="1196594"/>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Területi gazdasági és kontrolling adatelőkészítők (Eger,Gyöngyös, Hatvan, Szolnok, Jászberény, Karcag, K.márton, S.tarján, B.gyarmat</a:t>
          </a:r>
        </a:p>
      </dsp:txBody>
      <dsp:txXfrm>
        <a:off x="6364074" y="4545872"/>
        <a:ext cx="532755" cy="1196594"/>
      </dsp:txXfrm>
    </dsp:sp>
    <dsp:sp modelId="{78717F72-9B14-4FDF-BF2A-686E1DB247FA}">
      <dsp:nvSpPr>
        <dsp:cNvPr id="0" name=""/>
        <dsp:cNvSpPr/>
      </dsp:nvSpPr>
      <dsp:spPr>
        <a:xfrm>
          <a:off x="7625409" y="1893326"/>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HR és jogi igazgató</a:t>
          </a:r>
        </a:p>
      </dsp:txBody>
      <dsp:txXfrm>
        <a:off x="7625409" y="1893326"/>
        <a:ext cx="532755" cy="266377"/>
      </dsp:txXfrm>
    </dsp:sp>
    <dsp:sp modelId="{E9EEB03C-014B-4F61-866D-073FBD11CE00}">
      <dsp:nvSpPr>
        <dsp:cNvPr id="0" name=""/>
        <dsp:cNvSpPr/>
      </dsp:nvSpPr>
      <dsp:spPr>
        <a:xfrm>
          <a:off x="6956801" y="2271582"/>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Jogi iroda</a:t>
          </a:r>
        </a:p>
      </dsp:txBody>
      <dsp:txXfrm>
        <a:off x="6956801" y="2271582"/>
        <a:ext cx="532755" cy="266377"/>
      </dsp:txXfrm>
    </dsp:sp>
    <dsp:sp modelId="{0D1A43A2-B0A6-4071-9F98-2D5B15A29A79}">
      <dsp:nvSpPr>
        <dsp:cNvPr id="0" name=""/>
        <dsp:cNvSpPr/>
      </dsp:nvSpPr>
      <dsp:spPr>
        <a:xfrm>
          <a:off x="7947726" y="2271582"/>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PR iroda</a:t>
          </a:r>
        </a:p>
      </dsp:txBody>
      <dsp:txXfrm>
        <a:off x="7947726" y="2271582"/>
        <a:ext cx="532755" cy="266377"/>
      </dsp:txXfrm>
    </dsp:sp>
    <dsp:sp modelId="{EB991ABE-009B-4044-A48D-8EAF12B5C61A}">
      <dsp:nvSpPr>
        <dsp:cNvPr id="0" name=""/>
        <dsp:cNvSpPr/>
      </dsp:nvSpPr>
      <dsp:spPr>
        <a:xfrm>
          <a:off x="6956801" y="2649839"/>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HR iroda</a:t>
          </a:r>
        </a:p>
      </dsp:txBody>
      <dsp:txXfrm>
        <a:off x="6956801" y="2649839"/>
        <a:ext cx="532755" cy="266377"/>
      </dsp:txXfrm>
    </dsp:sp>
    <dsp:sp modelId="{72ECE667-EEA6-4877-BC98-FABA9CBD2C7F}">
      <dsp:nvSpPr>
        <dsp:cNvPr id="0" name=""/>
        <dsp:cNvSpPr/>
      </dsp:nvSpPr>
      <dsp:spPr>
        <a:xfrm>
          <a:off x="7303092" y="3028095"/>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HR tervezés</a:t>
          </a:r>
        </a:p>
      </dsp:txBody>
      <dsp:txXfrm>
        <a:off x="7303092" y="3028095"/>
        <a:ext cx="532755" cy="266377"/>
      </dsp:txXfrm>
    </dsp:sp>
    <dsp:sp modelId="{B9D335AB-F581-4943-8706-A8746720CA4D}">
      <dsp:nvSpPr>
        <dsp:cNvPr id="0" name=""/>
        <dsp:cNvSpPr/>
      </dsp:nvSpPr>
      <dsp:spPr>
        <a:xfrm>
          <a:off x="7303092" y="3406351"/>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Képzési iroda</a:t>
          </a:r>
        </a:p>
      </dsp:txBody>
      <dsp:txXfrm>
        <a:off x="7303092" y="3406351"/>
        <a:ext cx="532755" cy="266377"/>
      </dsp:txXfrm>
    </dsp:sp>
    <dsp:sp modelId="{29CB3038-C3F0-45CD-943E-692579521A0F}">
      <dsp:nvSpPr>
        <dsp:cNvPr id="0" name=""/>
        <dsp:cNvSpPr/>
      </dsp:nvSpPr>
      <dsp:spPr>
        <a:xfrm>
          <a:off x="7303092" y="3784607"/>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Bérszámfejtési és TB iroda</a:t>
          </a:r>
        </a:p>
      </dsp:txBody>
      <dsp:txXfrm>
        <a:off x="7303092" y="3784607"/>
        <a:ext cx="532755" cy="266377"/>
      </dsp:txXfrm>
    </dsp:sp>
    <dsp:sp modelId="{D4876E1C-1151-4933-9B9E-9BAFE01F9B48}">
      <dsp:nvSpPr>
        <dsp:cNvPr id="0" name=""/>
        <dsp:cNvSpPr/>
      </dsp:nvSpPr>
      <dsp:spPr>
        <a:xfrm>
          <a:off x="7303092" y="4162863"/>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Munkaügyi iroda</a:t>
          </a:r>
        </a:p>
      </dsp:txBody>
      <dsp:txXfrm>
        <a:off x="7303092" y="4162863"/>
        <a:ext cx="532755" cy="266377"/>
      </dsp:txXfrm>
    </dsp:sp>
    <dsp:sp modelId="{59306E9B-1FFB-4392-BA42-C625D78148C9}">
      <dsp:nvSpPr>
        <dsp:cNvPr id="0" name=""/>
        <dsp:cNvSpPr/>
      </dsp:nvSpPr>
      <dsp:spPr>
        <a:xfrm>
          <a:off x="7303092" y="4541120"/>
          <a:ext cx="532755" cy="121842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Munkaügyi ügyintézők és adatelőkészítők )bér, TB, munkaruha) Szolnok, Eger, Gyöngyös, Hatvan, Salgótarján</a:t>
          </a:r>
        </a:p>
      </dsp:txBody>
      <dsp:txXfrm>
        <a:off x="7303092" y="4541120"/>
        <a:ext cx="532755" cy="1218427"/>
      </dsp:txXfrm>
    </dsp:sp>
    <dsp:sp modelId="{979F99CF-E6AC-4A47-B765-9029C69C08A3}">
      <dsp:nvSpPr>
        <dsp:cNvPr id="0" name=""/>
        <dsp:cNvSpPr/>
      </dsp:nvSpPr>
      <dsp:spPr>
        <a:xfrm>
          <a:off x="7947726" y="2649839"/>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Foglalkozás eü. és munkavédelmi iroda</a:t>
          </a:r>
        </a:p>
      </dsp:txBody>
      <dsp:txXfrm>
        <a:off x="7947726" y="2649839"/>
        <a:ext cx="532755" cy="266377"/>
      </dsp:txXfrm>
    </dsp:sp>
    <dsp:sp modelId="{18D25A6A-6916-4400-8273-67A1576882AF}">
      <dsp:nvSpPr>
        <dsp:cNvPr id="0" name=""/>
        <dsp:cNvSpPr/>
      </dsp:nvSpPr>
      <dsp:spPr>
        <a:xfrm>
          <a:off x="8459171" y="1893326"/>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IT és szervezési igazgató</a:t>
          </a:r>
        </a:p>
      </dsp:txBody>
      <dsp:txXfrm>
        <a:off x="8459171" y="1893326"/>
        <a:ext cx="532755" cy="266377"/>
      </dsp:txXfrm>
    </dsp:sp>
    <dsp:sp modelId="{3FCACEB0-3C74-47F1-BCED-9C5F2A756CDC}">
      <dsp:nvSpPr>
        <dsp:cNvPr id="0" name=""/>
        <dsp:cNvSpPr/>
      </dsp:nvSpPr>
      <dsp:spPr>
        <a:xfrm>
          <a:off x="8592360" y="2271582"/>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hu-HU" sz="500" kern="1200"/>
            <a:t>IT iroda</a:t>
          </a:r>
        </a:p>
      </dsp:txBody>
      <dsp:txXfrm>
        <a:off x="8592360" y="2271582"/>
        <a:ext cx="532755" cy="266377"/>
      </dsp:txXfrm>
    </dsp:sp>
    <dsp:sp modelId="{74DBA846-E668-43BF-8A0F-4D5922EB9A97}">
      <dsp:nvSpPr>
        <dsp:cNvPr id="0" name=""/>
        <dsp:cNvSpPr/>
      </dsp:nvSpPr>
      <dsp:spPr>
        <a:xfrm>
          <a:off x="8597352" y="4561649"/>
          <a:ext cx="532755" cy="1218424"/>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hu-HU" sz="700" kern="1200"/>
            <a:t>Területi és helyi informatikai rendszergazdák</a:t>
          </a:r>
        </a:p>
      </dsp:txBody>
      <dsp:txXfrm>
        <a:off x="8597352" y="4561649"/>
        <a:ext cx="532755" cy="1218424"/>
      </dsp:txXfrm>
    </dsp:sp>
    <dsp:sp modelId="{D5795914-3E49-4452-9B20-367047119859}">
      <dsp:nvSpPr>
        <dsp:cNvPr id="0" name=""/>
        <dsp:cNvSpPr/>
      </dsp:nvSpPr>
      <dsp:spPr>
        <a:xfrm>
          <a:off x="4583377" y="1515070"/>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hu-HU" sz="800" kern="1200"/>
            <a:t>Vezérigatói titkárság</a:t>
          </a:r>
        </a:p>
      </dsp:txBody>
      <dsp:txXfrm>
        <a:off x="4583377" y="1515070"/>
        <a:ext cx="532755" cy="266377"/>
      </dsp:txXfrm>
    </dsp:sp>
    <dsp:sp modelId="{0A20DDD6-5ACF-4DDE-B64F-6C7C62F2D4AB}">
      <dsp:nvSpPr>
        <dsp:cNvPr id="0" name=""/>
        <dsp:cNvSpPr/>
      </dsp:nvSpPr>
      <dsp:spPr>
        <a:xfrm>
          <a:off x="5228011" y="1515070"/>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hu-HU" sz="800" kern="1200"/>
            <a:t>Belső ellenőrzés</a:t>
          </a:r>
        </a:p>
      </dsp:txBody>
      <dsp:txXfrm>
        <a:off x="5228011" y="1515070"/>
        <a:ext cx="532755" cy="266377"/>
      </dsp:txXfrm>
    </dsp:sp>
    <dsp:sp modelId="{3274B2DC-7D2C-4812-B9F7-A0EC8A7D282A}">
      <dsp:nvSpPr>
        <dsp:cNvPr id="0" name=""/>
        <dsp:cNvSpPr/>
      </dsp:nvSpPr>
      <dsp:spPr>
        <a:xfrm>
          <a:off x="4448574" y="380301"/>
          <a:ext cx="667558"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hu-HU" sz="800" kern="1200"/>
            <a:t>Könyvvizsgáló</a:t>
          </a:r>
        </a:p>
      </dsp:txBody>
      <dsp:txXfrm>
        <a:off x="4448574" y="380301"/>
        <a:ext cx="667558" cy="266377"/>
      </dsp:txXfrm>
    </dsp:sp>
    <dsp:sp modelId="{1D41B3F5-7FC6-4F7D-9C96-04A5AFCBC2CF}">
      <dsp:nvSpPr>
        <dsp:cNvPr id="0" name=""/>
        <dsp:cNvSpPr/>
      </dsp:nvSpPr>
      <dsp:spPr>
        <a:xfrm>
          <a:off x="5228011" y="380301"/>
          <a:ext cx="532755" cy="266377"/>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hu-HU" sz="800" kern="1200"/>
            <a:t>Felügyelő Bizottság</a:t>
          </a:r>
        </a:p>
      </dsp:txBody>
      <dsp:txXfrm>
        <a:off x="5228011" y="380301"/>
        <a:ext cx="532755" cy="2663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drawing1.xml><?xml version="1.0" encoding="utf-8"?>
<c:userShapes xmlns:c="http://schemas.openxmlformats.org/drawingml/2006/chart">
  <cdr:relSizeAnchor xmlns:cdr="http://schemas.openxmlformats.org/drawingml/2006/chartDrawing">
    <cdr:from>
      <cdr:x>0.78125</cdr:x>
      <cdr:y>0.0816</cdr:y>
    </cdr:from>
    <cdr:to>
      <cdr:x>0.9625</cdr:x>
      <cdr:y>0.16146</cdr:y>
    </cdr:to>
    <cdr:sp macro="" textlink="">
      <cdr:nvSpPr>
        <cdr:cNvPr id="2" name="Szövegdoboz 1"/>
        <cdr:cNvSpPr txBox="1"/>
      </cdr:nvSpPr>
      <cdr:spPr>
        <a:xfrm xmlns:a="http://schemas.openxmlformats.org/drawingml/2006/main">
          <a:off x="3571875" y="223838"/>
          <a:ext cx="8286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100"/>
            <a:t>ADAT eFT</a:t>
          </a:r>
        </a:p>
      </cdr:txBody>
    </cdr:sp>
  </cdr:relSizeAnchor>
</c:userShapes>
</file>

<file path=ppt/drawings/drawing2.xml><?xml version="1.0" encoding="utf-8"?>
<c:userShapes xmlns:c="http://schemas.openxmlformats.org/drawingml/2006/chart">
  <cdr:relSizeAnchor xmlns:cdr="http://schemas.openxmlformats.org/drawingml/2006/chartDrawing">
    <cdr:from>
      <cdr:x>0.77292</cdr:x>
      <cdr:y>0.09549</cdr:y>
    </cdr:from>
    <cdr:to>
      <cdr:x>0.97292</cdr:x>
      <cdr:y>0.42882</cdr:y>
    </cdr:to>
    <cdr:sp macro="" textlink="">
      <cdr:nvSpPr>
        <cdr:cNvPr id="2" name="Szövegdoboz 1"/>
        <cdr:cNvSpPr txBox="1"/>
      </cdr:nvSpPr>
      <cdr:spPr>
        <a:xfrm xmlns:a="http://schemas.openxmlformats.org/drawingml/2006/main">
          <a:off x="3533775" y="2619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u-HU"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4E182-BEEA-4DBE-B9CC-132BCFC0C28B}" type="datetimeFigureOut">
              <a:rPr lang="hu-HU" smtClean="0"/>
              <a:t>2013.10.03.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5A15B-7ED3-4E65-8B16-8004C7C2A8FF}" type="slidenum">
              <a:rPr lang="hu-HU" smtClean="0"/>
              <a:t>‹#›</a:t>
            </a:fld>
            <a:endParaRPr lang="hu-HU"/>
          </a:p>
        </p:txBody>
      </p:sp>
    </p:spTree>
    <p:extLst>
      <p:ext uri="{BB962C8B-B14F-4D97-AF65-F5344CB8AC3E}">
        <p14:creationId xmlns:p14="http://schemas.microsoft.com/office/powerpoint/2010/main" val="323981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A lakosság több mint fele vesz igénybe valamilyen közlekedési eszközt egy átlagos napon, több mint 5 millió utas.</a:t>
            </a:r>
          </a:p>
          <a:p>
            <a:endParaRPr lang="hu-HU" altLang="hu-HU" smtClean="0"/>
          </a:p>
          <a:p>
            <a:r>
              <a:rPr lang="hu-HU" altLang="hu-HU" smtClean="0"/>
              <a:t>Bizonyos társadalmi csoportok a közösségi közlekedés az egyetlen elérhető mobilitási mód, mivel koruknál, egészségügyi vagy anyagi helyzetüknél fogva nem képesek a személygépkocsi vezetésére, üzemeltetésére.</a:t>
            </a:r>
          </a:p>
          <a:p>
            <a:endParaRPr lang="hu-HU" altLang="hu-HU" smtClean="0"/>
          </a:p>
          <a:p>
            <a:r>
              <a:rPr lang="hu-HU" altLang="hu-HU" smtClean="0"/>
              <a:t>Az összes utazásra vetítve a közösségi közlekedés és az egyéni közlekedés közötti megoszlási arány: 40% közösségi - 60% egyéni közlekedés.</a:t>
            </a:r>
          </a:p>
          <a:p>
            <a:r>
              <a:rPr lang="hu-HU" altLang="hu-HU" smtClean="0"/>
              <a:t>A fejlettebb nyugat-európai  országokban ez az arány 10% - 90%. </a:t>
            </a:r>
          </a:p>
          <a:p>
            <a:endParaRPr lang="hu-HU" altLang="hu-HU" smtClean="0"/>
          </a:p>
          <a:p>
            <a:r>
              <a:rPr lang="hu-HU" altLang="hu-HU" smtClean="0"/>
              <a:t>Cél: Magyarországon megmaradjon a kedvező módválasztási arány vagy javuljon a közösségi közlekedés javára.</a:t>
            </a:r>
          </a:p>
          <a:p>
            <a:endParaRPr lang="hu-HU" altLang="hu-HU" smtClean="0"/>
          </a:p>
        </p:txBody>
      </p:sp>
      <p:sp>
        <p:nvSpPr>
          <p:cNvPr id="4" name="Dia számának helye 3"/>
          <p:cNvSpPr>
            <a:spLocks noGrp="1"/>
          </p:cNvSpPr>
          <p:nvPr>
            <p:ph type="sldNum" sz="quarter" idx="5"/>
          </p:nvPr>
        </p:nvSpPr>
        <p:spPr/>
        <p:txBody>
          <a:bodyPr/>
          <a:lstStyle/>
          <a:p>
            <a:pPr>
              <a:defRPr/>
            </a:pPr>
            <a:fld id="{E5E69A96-DF02-40BF-82C4-FB6178F40C59}" type="slidenum">
              <a:rPr lang="hu-HU" smtClean="0"/>
              <a:pPr>
                <a:defRPr/>
              </a:pPr>
              <a:t>2</a:t>
            </a:fld>
            <a:endParaRPr lang="hu-H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EA2C0-7D3D-4572-BDC6-9265876A6B13}" type="slidenum">
              <a:rPr lang="hu-HU" altLang="hu-HU"/>
              <a:pPr/>
              <a:t>3</a:t>
            </a:fld>
            <a:endParaRPr lang="hu-HU" altLang="hu-HU"/>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hu-HU" altLang="hu-HU" dirty="0"/>
              <a:t>-   24 volántársaság  3megye kivételével (Heves, Bács,Veszprém) megyei szervezésű+ Volánbusz</a:t>
            </a:r>
          </a:p>
          <a:p>
            <a:pPr>
              <a:buFontTx/>
              <a:buChar char="-"/>
            </a:pPr>
            <a:r>
              <a:rPr lang="hu-HU" altLang="hu-HU" dirty="0"/>
              <a:t>3145 település ebből helyi közlekedést 107 településen</a:t>
            </a:r>
          </a:p>
          <a:p>
            <a:pPr>
              <a:buFontTx/>
              <a:buChar char="-"/>
            </a:pPr>
            <a:r>
              <a:rPr lang="hu-HU" altLang="hu-HU" dirty="0"/>
              <a:t>Vasúti személyszállítás szállítás, közlekedés 1083 településen</a:t>
            </a:r>
          </a:p>
          <a:p>
            <a:pPr>
              <a:buFontTx/>
              <a:buChar char="-"/>
            </a:pPr>
            <a:r>
              <a:rPr lang="hu-HU" altLang="hu-HU" dirty="0"/>
              <a:t>Naponta 42242 járat hatvani kistérségben ez a szám 226 járat</a:t>
            </a:r>
          </a:p>
          <a:p>
            <a:pPr>
              <a:buFontTx/>
              <a:buChar char="-"/>
            </a:pPr>
            <a:r>
              <a:rPr lang="hu-HU" altLang="hu-HU" dirty="0"/>
              <a:t>17 település:Fényeslitke,</a:t>
            </a:r>
            <a:r>
              <a:rPr lang="hu-HU" altLang="hu-HU" dirty="0" err="1"/>
              <a:t>Komorú</a:t>
            </a:r>
            <a:r>
              <a:rPr lang="hu-HU" altLang="hu-HU" dirty="0"/>
              <a:t> ,Tiborszállás,(Szabolcs) Zebegény, nagymaros,</a:t>
            </a:r>
            <a:r>
              <a:rPr lang="hu-HU" altLang="hu-HU" dirty="0" err="1"/>
              <a:t>zicsiujfalu</a:t>
            </a:r>
            <a:r>
              <a:rPr lang="hu-HU" altLang="hu-HU" dirty="0"/>
              <a:t>  ,csömör ,nagykovácsi </a:t>
            </a:r>
            <a:r>
              <a:rPr lang="hu-HU" altLang="hu-HU" dirty="0" err="1"/>
              <a:t>kaszó</a:t>
            </a:r>
            <a:r>
              <a:rPr lang="hu-HU" altLang="hu-HU" dirty="0"/>
              <a:t> </a:t>
            </a:r>
            <a:r>
              <a:rPr lang="hu-HU" altLang="hu-HU" dirty="0" err="1"/>
              <a:t>buj</a:t>
            </a:r>
            <a:r>
              <a:rPr lang="hu-HU" altLang="hu-HU" dirty="0"/>
              <a:t> ,</a:t>
            </a:r>
            <a:r>
              <a:rPr lang="hu-HU" altLang="hu-HU" dirty="0" err="1"/>
              <a:t>kótaj</a:t>
            </a:r>
            <a:r>
              <a:rPr lang="hu-HU" altLang="hu-HU" dirty="0"/>
              <a:t> </a:t>
            </a:r>
            <a:r>
              <a:rPr lang="hu-HU" altLang="hu-HU" dirty="0" err="1"/>
              <a:t>szigetujfalu</a:t>
            </a:r>
            <a:r>
              <a:rPr lang="hu-HU" altLang="hu-HU" dirty="0"/>
              <a:t> </a:t>
            </a:r>
            <a:r>
              <a:rPr lang="hu-HU" altLang="hu-HU" dirty="0" err="1"/>
              <a:t>remeteszőllős</a:t>
            </a:r>
            <a:endParaRPr lang="hu-HU" altLang="hu-H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AEEEA-E690-4B67-BC84-4D705B079C1E}" type="slidenum">
              <a:rPr lang="hu-HU" altLang="hu-HU"/>
              <a:pPr/>
              <a:t>4</a:t>
            </a:fld>
            <a:endParaRPr lang="hu-HU" altLang="hu-HU"/>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hu-HU" altLang="hu-HU" dirty="0"/>
              <a:t>--103 településből  23 megyei jogú város 74 város és 10 község</a:t>
            </a:r>
          </a:p>
          <a:p>
            <a:pPr>
              <a:buFontTx/>
              <a:buChar char="-"/>
            </a:pPr>
            <a:r>
              <a:rPr lang="hu-HU" altLang="hu-HU" dirty="0"/>
              <a:t>a térképen a megyékbe üzemelő helyi járattal ellátott települések számát lehet látni (csak volán cégcsoporthoz tartozókat)</a:t>
            </a:r>
          </a:p>
          <a:p>
            <a:pPr>
              <a:buFontTx/>
              <a:buChar char="-"/>
            </a:pPr>
            <a:r>
              <a:rPr lang="hu-HU" altLang="hu-HU" dirty="0"/>
              <a:t> Ezen kívül kimaradt az SZKT (40 villamos, 41 troli ,15 </a:t>
            </a:r>
            <a:r>
              <a:rPr lang="hu-HU" altLang="hu-HU" dirty="0" err="1"/>
              <a:t>auotóbusz</a:t>
            </a:r>
            <a:r>
              <a:rPr lang="hu-HU" altLang="hu-HU" dirty="0"/>
              <a:t>), Érd</a:t>
            </a:r>
          </a:p>
          <a:p>
            <a:pPr>
              <a:buFontTx/>
              <a:buChar char="-"/>
            </a:pPr>
            <a:r>
              <a:rPr lang="hu-HU" altLang="hu-HU" dirty="0"/>
              <a:t>24 településen magántársaság végzi a helyi közlekedést( ABA.ADONY EDELÉNY FÓT GÖD HBÖSZÖRMÉNY HERNÁD KÁLÓZ KAPUVÁR KFÉLEGYHÁZA KISUJSZÁLLÁSKUNSZENTMÁRTON LAJOSKOMÁROM MOHÁCS NYÍRBÁTOR SIKLÓS SOLT SZÉCSÉNY SZIGETVÁR TAPOLCA TISZAVASVÁRI UJFEHÉRTÓ ÜLLŐ  KEREPESTARCSA?) Zömében egy vagy két jármű és vonal.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8B5A15B-7ED3-4E65-8B16-8004C7C2A8FF}" type="slidenum">
              <a:rPr lang="hu-HU" smtClean="0"/>
              <a:t>16</a:t>
            </a:fld>
            <a:endParaRPr lang="hu-HU"/>
          </a:p>
        </p:txBody>
      </p:sp>
    </p:spTree>
    <p:extLst>
      <p:ext uri="{BB962C8B-B14F-4D97-AF65-F5344CB8AC3E}">
        <p14:creationId xmlns:p14="http://schemas.microsoft.com/office/powerpoint/2010/main" val="42910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54A90D08-87AA-42F2-AC8F-820975FC59B2}" type="datetime1">
              <a:rPr lang="hu-HU" smtClean="0"/>
              <a:t>2013.10.03.</a:t>
            </a:fld>
            <a:endParaRPr lang="hu-HU"/>
          </a:p>
        </p:txBody>
      </p:sp>
      <p:sp>
        <p:nvSpPr>
          <p:cNvPr id="5" name="Footer Placeholder 4"/>
          <p:cNvSpPr>
            <a:spLocks noGrp="1"/>
          </p:cNvSpPr>
          <p:nvPr>
            <p:ph type="ftr" sz="quarter" idx="11"/>
          </p:nvPr>
        </p:nvSpPr>
        <p:spPr/>
        <p:txBody>
          <a:bodyPr/>
          <a:lstStyle/>
          <a:p>
            <a:r>
              <a:rPr lang="hu-HU" smtClean="0"/>
              <a:t>KMKK ZRT.</a:t>
            </a:r>
            <a:endParaRPr lang="hu-HU"/>
          </a:p>
        </p:txBody>
      </p:sp>
      <p:sp>
        <p:nvSpPr>
          <p:cNvPr id="6" name="Slide Number Placeholder 5"/>
          <p:cNvSpPr>
            <a:spLocks noGrp="1"/>
          </p:cNvSpPr>
          <p:nvPr>
            <p:ph type="sldNum" sz="quarter" idx="12"/>
          </p:nvPr>
        </p:nvSpPr>
        <p:spPr/>
        <p:txBody>
          <a:bodyPr/>
          <a:lstStyle/>
          <a:p>
            <a:fld id="{DD704184-4EDC-4C6D-B631-1F440A0ADE43}"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A544D88B-0166-4610-AE79-9B72C96839F6}" type="datetime1">
              <a:rPr lang="hu-HU" smtClean="0"/>
              <a:t>2013.10.03.</a:t>
            </a:fld>
            <a:endParaRPr lang="hu-HU"/>
          </a:p>
        </p:txBody>
      </p:sp>
      <p:sp>
        <p:nvSpPr>
          <p:cNvPr id="5" name="Footer Placeholder 4"/>
          <p:cNvSpPr>
            <a:spLocks noGrp="1"/>
          </p:cNvSpPr>
          <p:nvPr>
            <p:ph type="ftr" sz="quarter" idx="11"/>
          </p:nvPr>
        </p:nvSpPr>
        <p:spPr/>
        <p:txBody>
          <a:bodyPr/>
          <a:lstStyle/>
          <a:p>
            <a:r>
              <a:rPr lang="hu-HU" smtClean="0"/>
              <a:t>KMKK ZRT.</a:t>
            </a:r>
            <a:endParaRPr lang="hu-HU"/>
          </a:p>
        </p:txBody>
      </p:sp>
      <p:sp>
        <p:nvSpPr>
          <p:cNvPr id="6" name="Slide Number Placeholder 5"/>
          <p:cNvSpPr>
            <a:spLocks noGrp="1"/>
          </p:cNvSpPr>
          <p:nvPr>
            <p:ph type="sldNum" sz="quarter" idx="12"/>
          </p:nvPr>
        </p:nvSpPr>
        <p:spPr/>
        <p:txBody>
          <a:bodyPr/>
          <a:lstStyle/>
          <a:p>
            <a:fld id="{DD704184-4EDC-4C6D-B631-1F440A0ADE43}"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0D8B705-AA41-49C4-AAF1-4045424E23FE}" type="datetime1">
              <a:rPr lang="hu-HU" smtClean="0"/>
              <a:t>2013.10.03.</a:t>
            </a:fld>
            <a:endParaRPr lang="hu-HU"/>
          </a:p>
        </p:txBody>
      </p:sp>
      <p:sp>
        <p:nvSpPr>
          <p:cNvPr id="5" name="Footer Placeholder 4"/>
          <p:cNvSpPr>
            <a:spLocks noGrp="1"/>
          </p:cNvSpPr>
          <p:nvPr>
            <p:ph type="ftr" sz="quarter" idx="11"/>
          </p:nvPr>
        </p:nvSpPr>
        <p:spPr/>
        <p:txBody>
          <a:bodyPr/>
          <a:lstStyle/>
          <a:p>
            <a:r>
              <a:rPr lang="hu-HU" smtClean="0"/>
              <a:t>KMKK ZRT.</a:t>
            </a:r>
            <a:endParaRPr lang="hu-HU"/>
          </a:p>
        </p:txBody>
      </p:sp>
      <p:sp>
        <p:nvSpPr>
          <p:cNvPr id="6" name="Slide Number Placeholder 5"/>
          <p:cNvSpPr>
            <a:spLocks noGrp="1"/>
          </p:cNvSpPr>
          <p:nvPr>
            <p:ph type="sldNum" sz="quarter" idx="12"/>
          </p:nvPr>
        </p:nvSpPr>
        <p:spPr/>
        <p:txBody>
          <a:bodyPr/>
          <a:lstStyle/>
          <a:p>
            <a:fld id="{DD704184-4EDC-4C6D-B631-1F440A0ADE43}" type="slidenum">
              <a:rPr lang="hu-HU" smtClean="0"/>
              <a:t>‹#›</a:t>
            </a:fld>
            <a:endParaRPr lang="hu-H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0687469D-0B75-4A62-9320-08E704C59528}" type="datetime1">
              <a:rPr lang="hu-HU" smtClean="0"/>
              <a:t>2013.10.03.</a:t>
            </a:fld>
            <a:endParaRPr lang="hu-HU"/>
          </a:p>
        </p:txBody>
      </p:sp>
      <p:sp>
        <p:nvSpPr>
          <p:cNvPr id="5" name="Footer Placeholder 4"/>
          <p:cNvSpPr>
            <a:spLocks noGrp="1"/>
          </p:cNvSpPr>
          <p:nvPr>
            <p:ph type="ftr" sz="quarter" idx="11"/>
          </p:nvPr>
        </p:nvSpPr>
        <p:spPr/>
        <p:txBody>
          <a:bodyPr/>
          <a:lstStyle/>
          <a:p>
            <a:r>
              <a:rPr lang="hu-HU" smtClean="0"/>
              <a:t>KMKK ZRT.</a:t>
            </a:r>
            <a:endParaRPr lang="hu-HU"/>
          </a:p>
        </p:txBody>
      </p:sp>
      <p:sp>
        <p:nvSpPr>
          <p:cNvPr id="6" name="Slide Number Placeholder 5"/>
          <p:cNvSpPr>
            <a:spLocks noGrp="1"/>
          </p:cNvSpPr>
          <p:nvPr>
            <p:ph type="sldNum" sz="quarter" idx="12"/>
          </p:nvPr>
        </p:nvSpPr>
        <p:spPr/>
        <p:txBody>
          <a:bodyPr/>
          <a:lstStyle/>
          <a:p>
            <a:fld id="{DD704184-4EDC-4C6D-B631-1F440A0ADE43}" type="slidenum">
              <a:rPr lang="hu-HU" smtClean="0"/>
              <a:t>‹#›</a:t>
            </a:fld>
            <a:endParaRPr lang="hu-HU"/>
          </a:p>
        </p:txBody>
      </p:sp>
      <p:sp>
        <p:nvSpPr>
          <p:cNvPr id="7" name="Title 6"/>
          <p:cNvSpPr>
            <a:spLocks noGrp="1"/>
          </p:cNvSpPr>
          <p:nvPr>
            <p:ph type="title"/>
          </p:nvPr>
        </p:nvSpPr>
        <p:spPr/>
        <p:txBody>
          <a:bodyPr/>
          <a:lstStyle/>
          <a:p>
            <a:r>
              <a:rPr lang="hu-HU" smtClean="0"/>
              <a:t>Mintacím szerkesztése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6867FC69-79D0-482D-BB30-1AC499EBA2BE}" type="datetime1">
              <a:rPr lang="hu-HU" smtClean="0"/>
              <a:t>2013.10.03.</a:t>
            </a:fld>
            <a:endParaRPr lang="hu-HU"/>
          </a:p>
        </p:txBody>
      </p:sp>
      <p:sp>
        <p:nvSpPr>
          <p:cNvPr id="5" name="Footer Placeholder 4"/>
          <p:cNvSpPr>
            <a:spLocks noGrp="1"/>
          </p:cNvSpPr>
          <p:nvPr>
            <p:ph type="ftr" sz="quarter" idx="11"/>
          </p:nvPr>
        </p:nvSpPr>
        <p:spPr/>
        <p:txBody>
          <a:bodyPr/>
          <a:lstStyle/>
          <a:p>
            <a:r>
              <a:rPr lang="hu-HU" smtClean="0"/>
              <a:t>KMKK ZRT.</a:t>
            </a:r>
            <a:endParaRPr lang="hu-HU"/>
          </a:p>
        </p:txBody>
      </p:sp>
      <p:sp>
        <p:nvSpPr>
          <p:cNvPr id="6" name="Slide Number Placeholder 5"/>
          <p:cNvSpPr>
            <a:spLocks noGrp="1"/>
          </p:cNvSpPr>
          <p:nvPr>
            <p:ph type="sldNum" sz="quarter" idx="12"/>
          </p:nvPr>
        </p:nvSpPr>
        <p:spPr/>
        <p:txBody>
          <a:bodyPr/>
          <a:lstStyle/>
          <a:p>
            <a:fld id="{DD704184-4EDC-4C6D-B631-1F440A0ADE43}"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B880152C-266D-4805-AD41-08B05759D6AC}" type="datetime1">
              <a:rPr lang="hu-HU" smtClean="0"/>
              <a:t>2013.10.03.</a:t>
            </a:fld>
            <a:endParaRPr lang="hu-HU"/>
          </a:p>
        </p:txBody>
      </p:sp>
      <p:sp>
        <p:nvSpPr>
          <p:cNvPr id="6" name="Footer Placeholder 5"/>
          <p:cNvSpPr>
            <a:spLocks noGrp="1"/>
          </p:cNvSpPr>
          <p:nvPr>
            <p:ph type="ftr" sz="quarter" idx="11"/>
          </p:nvPr>
        </p:nvSpPr>
        <p:spPr/>
        <p:txBody>
          <a:bodyPr/>
          <a:lstStyle/>
          <a:p>
            <a:r>
              <a:rPr lang="hu-HU" smtClean="0"/>
              <a:t>KMKK ZRT.</a:t>
            </a:r>
            <a:endParaRPr lang="hu-HU"/>
          </a:p>
        </p:txBody>
      </p:sp>
      <p:sp>
        <p:nvSpPr>
          <p:cNvPr id="7" name="Slide Number Placeholder 6"/>
          <p:cNvSpPr>
            <a:spLocks noGrp="1"/>
          </p:cNvSpPr>
          <p:nvPr>
            <p:ph type="sldNum" sz="quarter" idx="12"/>
          </p:nvPr>
        </p:nvSpPr>
        <p:spPr/>
        <p:txBody>
          <a:bodyPr/>
          <a:lstStyle/>
          <a:p>
            <a:fld id="{DD704184-4EDC-4C6D-B631-1F440A0ADE43}" type="slidenum">
              <a:rPr lang="hu-HU" smtClean="0"/>
              <a:t>‹#›</a:t>
            </a:fld>
            <a:endParaRPr lang="hu-HU"/>
          </a:p>
        </p:txBody>
      </p:sp>
      <p:sp>
        <p:nvSpPr>
          <p:cNvPr id="9" name="Content Placeholder 8"/>
          <p:cNvSpPr>
            <a:spLocks noGrp="1"/>
          </p:cNvSpPr>
          <p:nvPr>
            <p:ph sz="quarter" idx="13"/>
          </p:nvPr>
        </p:nvSpPr>
        <p:spPr>
          <a:xfrm>
            <a:off x="676655" y="2679192"/>
            <a:ext cx="3822192" cy="34472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4645D0E5-E712-4488-9A51-383E5F8171A6}" type="datetime1">
              <a:rPr lang="hu-HU" smtClean="0"/>
              <a:t>2013.10.03.</a:t>
            </a:fld>
            <a:endParaRPr lang="hu-HU"/>
          </a:p>
        </p:txBody>
      </p:sp>
      <p:sp>
        <p:nvSpPr>
          <p:cNvPr id="8" name="Footer Placeholder 7"/>
          <p:cNvSpPr>
            <a:spLocks noGrp="1"/>
          </p:cNvSpPr>
          <p:nvPr>
            <p:ph type="ftr" sz="quarter" idx="11"/>
          </p:nvPr>
        </p:nvSpPr>
        <p:spPr/>
        <p:txBody>
          <a:bodyPr/>
          <a:lstStyle/>
          <a:p>
            <a:r>
              <a:rPr lang="hu-HU" smtClean="0"/>
              <a:t>KMKK ZRT.</a:t>
            </a:r>
            <a:endParaRPr lang="hu-HU"/>
          </a:p>
        </p:txBody>
      </p:sp>
      <p:sp>
        <p:nvSpPr>
          <p:cNvPr id="9" name="Slide Number Placeholder 8"/>
          <p:cNvSpPr>
            <a:spLocks noGrp="1"/>
          </p:cNvSpPr>
          <p:nvPr>
            <p:ph type="sldNum" sz="quarter" idx="12"/>
          </p:nvPr>
        </p:nvSpPr>
        <p:spPr/>
        <p:txBody>
          <a:bodyPr/>
          <a:lstStyle/>
          <a:p>
            <a:fld id="{DD704184-4EDC-4C6D-B631-1F440A0ADE43}"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1F9018F1-9680-4ACF-BDE0-C6093E8F6E13}" type="datetime1">
              <a:rPr lang="hu-HU" smtClean="0"/>
              <a:t>2013.10.03.</a:t>
            </a:fld>
            <a:endParaRPr lang="hu-HU"/>
          </a:p>
        </p:txBody>
      </p:sp>
      <p:sp>
        <p:nvSpPr>
          <p:cNvPr id="4" name="Footer Placeholder 3"/>
          <p:cNvSpPr>
            <a:spLocks noGrp="1"/>
          </p:cNvSpPr>
          <p:nvPr>
            <p:ph type="ftr" sz="quarter" idx="11"/>
          </p:nvPr>
        </p:nvSpPr>
        <p:spPr/>
        <p:txBody>
          <a:bodyPr/>
          <a:lstStyle/>
          <a:p>
            <a:r>
              <a:rPr lang="hu-HU" smtClean="0"/>
              <a:t>KMKK ZRT.</a:t>
            </a:r>
            <a:endParaRPr lang="hu-HU"/>
          </a:p>
        </p:txBody>
      </p:sp>
      <p:sp>
        <p:nvSpPr>
          <p:cNvPr id="5" name="Slide Number Placeholder 4"/>
          <p:cNvSpPr>
            <a:spLocks noGrp="1"/>
          </p:cNvSpPr>
          <p:nvPr>
            <p:ph type="sldNum" sz="quarter" idx="12"/>
          </p:nvPr>
        </p:nvSpPr>
        <p:spPr/>
        <p:txBody>
          <a:bodyPr/>
          <a:lstStyle/>
          <a:p>
            <a:fld id="{DD704184-4EDC-4C6D-B631-1F440A0ADE43}"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52982D6-853E-4D97-A2E5-11A29BEE5D50}" type="datetime1">
              <a:rPr lang="hu-HU" smtClean="0"/>
              <a:t>2013.10.03.</a:t>
            </a:fld>
            <a:endParaRPr lang="hu-HU"/>
          </a:p>
        </p:txBody>
      </p:sp>
      <p:sp>
        <p:nvSpPr>
          <p:cNvPr id="3" name="Footer Placeholder 2"/>
          <p:cNvSpPr>
            <a:spLocks noGrp="1"/>
          </p:cNvSpPr>
          <p:nvPr>
            <p:ph type="ftr" sz="quarter" idx="11"/>
          </p:nvPr>
        </p:nvSpPr>
        <p:spPr/>
        <p:txBody>
          <a:bodyPr/>
          <a:lstStyle/>
          <a:p>
            <a:r>
              <a:rPr lang="hu-HU" smtClean="0"/>
              <a:t>KMKK ZRT.</a:t>
            </a:r>
            <a:endParaRPr lang="hu-HU"/>
          </a:p>
        </p:txBody>
      </p:sp>
      <p:sp>
        <p:nvSpPr>
          <p:cNvPr id="4" name="Slide Number Placeholder 3"/>
          <p:cNvSpPr>
            <a:spLocks noGrp="1"/>
          </p:cNvSpPr>
          <p:nvPr>
            <p:ph type="sldNum" sz="quarter" idx="12"/>
          </p:nvPr>
        </p:nvSpPr>
        <p:spPr/>
        <p:txBody>
          <a:bodyPr/>
          <a:lstStyle/>
          <a:p>
            <a:fld id="{DD704184-4EDC-4C6D-B631-1F440A0ADE43}"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3AF0E89-22E2-4BBC-AE1E-EE589C36BE75}" type="datetime1">
              <a:rPr lang="hu-HU" smtClean="0"/>
              <a:t>2013.10.03.</a:t>
            </a:fld>
            <a:endParaRPr lang="hu-HU"/>
          </a:p>
        </p:txBody>
      </p:sp>
      <p:sp>
        <p:nvSpPr>
          <p:cNvPr id="6" name="Footer Placeholder 5"/>
          <p:cNvSpPr>
            <a:spLocks noGrp="1"/>
          </p:cNvSpPr>
          <p:nvPr>
            <p:ph type="ftr" sz="quarter" idx="11"/>
          </p:nvPr>
        </p:nvSpPr>
        <p:spPr/>
        <p:txBody>
          <a:bodyPr/>
          <a:lstStyle/>
          <a:p>
            <a:r>
              <a:rPr lang="hu-HU" smtClean="0"/>
              <a:t>KMKK ZRT.</a:t>
            </a:r>
            <a:endParaRPr lang="hu-HU"/>
          </a:p>
        </p:txBody>
      </p:sp>
      <p:sp>
        <p:nvSpPr>
          <p:cNvPr id="7" name="Slide Number Placeholder 6"/>
          <p:cNvSpPr>
            <a:spLocks noGrp="1"/>
          </p:cNvSpPr>
          <p:nvPr>
            <p:ph type="sldNum" sz="quarter" idx="12"/>
          </p:nvPr>
        </p:nvSpPr>
        <p:spPr/>
        <p:txBody>
          <a:bodyPr/>
          <a:lstStyle/>
          <a:p>
            <a:fld id="{DD704184-4EDC-4C6D-B631-1F440A0ADE43}" type="slidenum">
              <a:rPr lang="hu-HU" smtClean="0"/>
              <a:t>‹#›</a:t>
            </a:fld>
            <a:endParaRPr lang="hu-H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hu-HU" smtClean="0"/>
              <a:t>Mintacím szerkesztése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hu-HU" smtClean="0"/>
              <a:t>Mintacím szerkesztése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5CE28EAD-95E1-4822-8FB2-401B60E615B1}" type="datetime1">
              <a:rPr lang="hu-HU" smtClean="0"/>
              <a:t>2013.10.03.</a:t>
            </a:fld>
            <a:endParaRPr lang="hu-HU"/>
          </a:p>
        </p:txBody>
      </p:sp>
      <p:sp>
        <p:nvSpPr>
          <p:cNvPr id="6" name="Footer Placeholder 5"/>
          <p:cNvSpPr>
            <a:spLocks noGrp="1"/>
          </p:cNvSpPr>
          <p:nvPr>
            <p:ph type="ftr" sz="quarter" idx="11"/>
          </p:nvPr>
        </p:nvSpPr>
        <p:spPr/>
        <p:txBody>
          <a:bodyPr/>
          <a:lstStyle/>
          <a:p>
            <a:r>
              <a:rPr lang="hu-HU" smtClean="0"/>
              <a:t>KMKK ZRT.</a:t>
            </a:r>
            <a:endParaRPr lang="hu-HU"/>
          </a:p>
        </p:txBody>
      </p:sp>
      <p:sp>
        <p:nvSpPr>
          <p:cNvPr id="7" name="Slide Number Placeholder 6"/>
          <p:cNvSpPr>
            <a:spLocks noGrp="1"/>
          </p:cNvSpPr>
          <p:nvPr>
            <p:ph type="sldNum" sz="quarter" idx="12"/>
          </p:nvPr>
        </p:nvSpPr>
        <p:spPr/>
        <p:txBody>
          <a:bodyPr/>
          <a:lstStyle/>
          <a:p>
            <a:fld id="{DD704184-4EDC-4C6D-B631-1F440A0ADE43}" type="slidenum">
              <a:rPr lang="hu-HU" smtClean="0"/>
              <a:t>‹#›</a:t>
            </a:fld>
            <a:endParaRPr lang="hu-H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83A8CE6-1398-4CF2-91C4-E8D74E4C241F}" type="datetime1">
              <a:rPr lang="hu-HU" smtClean="0"/>
              <a:t>2013.10.03.</a:t>
            </a:fld>
            <a:endParaRPr lang="hu-H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hu-HU" smtClean="0"/>
              <a:t>KMKK ZRT.</a:t>
            </a:r>
            <a:endParaRPr lang="hu-H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D704184-4EDC-4C6D-B631-1F440A0ADE43}" type="slidenum">
              <a:rPr lang="hu-HU" smtClean="0"/>
              <a:t>‹#›</a:t>
            </a:fld>
            <a:endParaRPr lang="hu-H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539552" y="1628800"/>
            <a:ext cx="7772400" cy="1470025"/>
          </a:xfrm>
        </p:spPr>
        <p:txBody>
          <a:bodyPr>
            <a:normAutofit fontScale="90000"/>
          </a:bodyPr>
          <a:lstStyle/>
          <a:p>
            <a:r>
              <a:rPr lang="hu-HU" b="1" dirty="0"/>
              <a:t>Az átalakuló Volánok</a:t>
            </a:r>
            <a:r>
              <a:rPr lang="hu-HU" b="1" dirty="0" smtClean="0"/>
              <a:t>, </a:t>
            </a:r>
            <a:r>
              <a:rPr lang="hu-HU" b="1" dirty="0"/>
              <a:t>a Közép-</a:t>
            </a:r>
            <a:r>
              <a:rPr lang="hu-HU" dirty="0"/>
              <a:t/>
            </a:r>
            <a:br>
              <a:rPr lang="hu-HU" dirty="0"/>
            </a:br>
            <a:r>
              <a:rPr lang="hu-HU" b="1" dirty="0"/>
              <a:t>Kelet-magyarországi </a:t>
            </a:r>
            <a:r>
              <a:rPr lang="hu-HU" b="1" dirty="0" err="1"/>
              <a:t>Közlekedé-</a:t>
            </a:r>
            <a:r>
              <a:rPr lang="hu-HU" dirty="0"/>
              <a:t/>
            </a:r>
            <a:br>
              <a:rPr lang="hu-HU" dirty="0"/>
            </a:br>
            <a:r>
              <a:rPr lang="hu-HU" b="1" dirty="0" err="1"/>
              <a:t>si</a:t>
            </a:r>
            <a:r>
              <a:rPr lang="hu-HU" b="1" dirty="0"/>
              <a:t> Központ működésének be-</a:t>
            </a:r>
            <a:r>
              <a:rPr lang="hu-HU" dirty="0"/>
              <a:t/>
            </a:r>
            <a:br>
              <a:rPr lang="hu-HU" dirty="0"/>
            </a:br>
            <a:r>
              <a:rPr lang="hu-HU" b="1" dirty="0"/>
              <a:t>mutatása</a:t>
            </a:r>
            <a:r>
              <a:rPr lang="hu-HU" b="1" dirty="0" smtClean="0"/>
              <a:t>. </a:t>
            </a:r>
            <a:endParaRPr lang="hu-HU" dirty="0"/>
          </a:p>
        </p:txBody>
      </p:sp>
      <p:sp>
        <p:nvSpPr>
          <p:cNvPr id="3" name="Alcím 2"/>
          <p:cNvSpPr>
            <a:spLocks noGrp="1"/>
          </p:cNvSpPr>
          <p:nvPr>
            <p:ph type="subTitle" idx="1"/>
          </p:nvPr>
        </p:nvSpPr>
        <p:spPr>
          <a:xfrm>
            <a:off x="1403648" y="4950693"/>
            <a:ext cx="6400800" cy="1752600"/>
          </a:xfrm>
        </p:spPr>
        <p:txBody>
          <a:bodyPr>
            <a:normAutofit fontScale="70000" lnSpcReduction="20000"/>
          </a:bodyPr>
          <a:lstStyle/>
          <a:p>
            <a:r>
              <a:rPr lang="hu-HU" sz="2200" b="1" i="1" dirty="0">
                <a:solidFill>
                  <a:srgbClr val="FF0000"/>
                </a:solidFill>
              </a:rPr>
              <a:t>VII. Határok nélküli partnerség.</a:t>
            </a:r>
            <a:endParaRPr lang="hu-HU" sz="2200" dirty="0">
              <a:solidFill>
                <a:srgbClr val="FF0000"/>
              </a:solidFill>
            </a:endParaRPr>
          </a:p>
          <a:p>
            <a:r>
              <a:rPr lang="hu-HU" sz="2200" b="1" dirty="0">
                <a:solidFill>
                  <a:srgbClr val="FF0000"/>
                </a:solidFill>
              </a:rPr>
              <a:t>című konferencia</a:t>
            </a:r>
            <a:endParaRPr lang="hu-HU" sz="2200" dirty="0">
              <a:solidFill>
                <a:srgbClr val="FF0000"/>
              </a:solidFill>
            </a:endParaRPr>
          </a:p>
          <a:p>
            <a:r>
              <a:rPr lang="hu-HU" sz="2200" b="1" dirty="0">
                <a:solidFill>
                  <a:srgbClr val="FF0000"/>
                </a:solidFill>
              </a:rPr>
              <a:t> </a:t>
            </a:r>
            <a:endParaRPr lang="hu-HU" sz="2200" dirty="0">
              <a:solidFill>
                <a:srgbClr val="FF0000"/>
              </a:solidFill>
            </a:endParaRPr>
          </a:p>
          <a:p>
            <a:r>
              <a:rPr lang="hu-HU" sz="2200" b="1" dirty="0">
                <a:solidFill>
                  <a:srgbClr val="FF0000"/>
                </a:solidFill>
              </a:rPr>
              <a:t>Salgótarján- Fülek- </a:t>
            </a:r>
            <a:r>
              <a:rPr lang="hu-HU" sz="2200" b="1" dirty="0" err="1">
                <a:solidFill>
                  <a:srgbClr val="FF0000"/>
                </a:solidFill>
              </a:rPr>
              <a:t>Filakovó</a:t>
            </a:r>
            <a:r>
              <a:rPr lang="hu-HU" sz="2200" b="1" dirty="0">
                <a:solidFill>
                  <a:srgbClr val="FF0000"/>
                </a:solidFill>
              </a:rPr>
              <a:t> (Szlovákia) </a:t>
            </a:r>
            <a:endParaRPr lang="hu-HU" sz="2200" dirty="0" smtClean="0">
              <a:solidFill>
                <a:srgbClr val="FF0000"/>
              </a:solidFill>
            </a:endParaRPr>
          </a:p>
          <a:p>
            <a:r>
              <a:rPr lang="hu-HU" sz="2200" b="1" dirty="0" smtClean="0">
                <a:solidFill>
                  <a:srgbClr val="FF0000"/>
                </a:solidFill>
              </a:rPr>
              <a:t> </a:t>
            </a:r>
            <a:endParaRPr lang="hu-HU" sz="2200" dirty="0" smtClean="0">
              <a:solidFill>
                <a:srgbClr val="FF0000"/>
              </a:solidFill>
            </a:endParaRPr>
          </a:p>
          <a:p>
            <a:r>
              <a:rPr lang="hu-HU" sz="2200" b="1" dirty="0" smtClean="0">
                <a:solidFill>
                  <a:srgbClr val="FF0000"/>
                </a:solidFill>
              </a:rPr>
              <a:t>2013</a:t>
            </a:r>
            <a:r>
              <a:rPr lang="hu-HU" sz="2200" b="1" dirty="0">
                <a:solidFill>
                  <a:srgbClr val="FF0000"/>
                </a:solidFill>
              </a:rPr>
              <a:t>. október 03 </a:t>
            </a:r>
            <a:r>
              <a:rPr lang="hu-HU" sz="2200" b="1" dirty="0" smtClean="0">
                <a:solidFill>
                  <a:srgbClr val="FF0000"/>
                </a:solidFill>
              </a:rPr>
              <a:t>– 04</a:t>
            </a:r>
          </a:p>
          <a:p>
            <a:r>
              <a:rPr lang="hu-HU" sz="2200" b="1" dirty="0" smtClean="0">
                <a:solidFill>
                  <a:srgbClr val="FF0000"/>
                </a:solidFill>
              </a:rPr>
              <a:t>Készítette Úti Csaba vezérigazgató KMKK </a:t>
            </a:r>
            <a:r>
              <a:rPr lang="hu-HU" sz="2200" b="1" dirty="0" err="1" smtClean="0">
                <a:solidFill>
                  <a:srgbClr val="FF0000"/>
                </a:solidFill>
              </a:rPr>
              <a:t>zrt</a:t>
            </a:r>
            <a:r>
              <a:rPr lang="hu-HU" sz="2200" b="1" dirty="0" smtClean="0">
                <a:solidFill>
                  <a:srgbClr val="FF0000"/>
                </a:solidFill>
              </a:rPr>
              <a:t>.</a:t>
            </a:r>
            <a:endParaRPr lang="hu-HU" sz="2200" dirty="0">
              <a:solidFill>
                <a:srgbClr val="FF0000"/>
              </a:solidFill>
            </a:endParaRPr>
          </a:p>
          <a:p>
            <a:endParaRPr lang="hu-H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924944"/>
            <a:ext cx="5405714" cy="2244191"/>
          </a:xfrm>
          <a:prstGeom prst="rect">
            <a:avLst/>
          </a:prstGeom>
          <a:noFill/>
          <a:extLst>
            <a:ext uri="{909E8E84-426E-40DD-AFC4-6F175D3DCCD1}">
              <a14:hiddenFill xmlns:a14="http://schemas.microsoft.com/office/drawing/2010/main">
                <a:solidFill>
                  <a:srgbClr val="FFFFFF"/>
                </a:solidFill>
              </a14:hiddenFill>
            </a:ext>
          </a:extLst>
        </p:spPr>
      </p:pic>
      <p:sp>
        <p:nvSpPr>
          <p:cNvPr id="4" name="Élőláb helye 3"/>
          <p:cNvSpPr>
            <a:spLocks noGrp="1"/>
          </p:cNvSpPr>
          <p:nvPr>
            <p:ph type="ftr" sz="quarter" idx="11"/>
          </p:nvPr>
        </p:nvSpPr>
        <p:spPr/>
        <p:txBody>
          <a:bodyPr/>
          <a:lstStyle/>
          <a:p>
            <a:r>
              <a:rPr lang="hu-HU" dirty="0" smtClean="0"/>
              <a:t>KMKK ZRT.</a:t>
            </a:r>
            <a:endParaRPr lang="hu-HU" dirty="0"/>
          </a:p>
        </p:txBody>
      </p:sp>
    </p:spTree>
    <p:extLst>
      <p:ext uri="{BB962C8B-B14F-4D97-AF65-F5344CB8AC3E}">
        <p14:creationId xmlns:p14="http://schemas.microsoft.com/office/powerpoint/2010/main" val="190960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i\AppData\Local\Microsoft\Windows\Temporary Internet Files\OLKEE74\megy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620688"/>
            <a:ext cx="5089036" cy="6120680"/>
          </a:xfrm>
          <a:prstGeom prst="rect">
            <a:avLst/>
          </a:prstGeom>
          <a:noFill/>
          <a:extLst>
            <a:ext uri="{909E8E84-426E-40DD-AFC4-6F175D3DCCD1}">
              <a14:hiddenFill xmlns:a14="http://schemas.microsoft.com/office/drawing/2010/main">
                <a:solidFill>
                  <a:srgbClr val="FFFFFF"/>
                </a:solidFill>
              </a14:hiddenFill>
            </a:ext>
          </a:extLst>
        </p:spPr>
      </p:pic>
      <p:sp>
        <p:nvSpPr>
          <p:cNvPr id="2" name="Élőláb helye 1"/>
          <p:cNvSpPr>
            <a:spLocks noGrp="1"/>
          </p:cNvSpPr>
          <p:nvPr>
            <p:ph type="ftr" sz="quarter" idx="11"/>
          </p:nvPr>
        </p:nvSpPr>
        <p:spPr/>
        <p:txBody>
          <a:bodyPr/>
          <a:lstStyle/>
          <a:p>
            <a:r>
              <a:rPr lang="hu-HU" smtClean="0"/>
              <a:t>KMKK ZRT.</a:t>
            </a:r>
            <a:endParaRPr lang="hu-HU"/>
          </a:p>
        </p:txBody>
      </p:sp>
    </p:spTree>
    <p:extLst>
      <p:ext uri="{BB962C8B-B14F-4D97-AF65-F5344CB8AC3E}">
        <p14:creationId xmlns:p14="http://schemas.microsoft.com/office/powerpoint/2010/main" val="163580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i\AppData\Local\Microsoft\Windows\Temporary Internet Files\OLKEE74\nogradvolanzrt_telephelyek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13432"/>
            <a:ext cx="6566154" cy="4544568"/>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195736" y="737425"/>
            <a:ext cx="5400600" cy="1631216"/>
          </a:xfrm>
          <a:prstGeom prst="rect">
            <a:avLst/>
          </a:prstGeom>
          <a:noFill/>
        </p:spPr>
        <p:txBody>
          <a:bodyPr wrap="square" rtlCol="0">
            <a:spAutoFit/>
          </a:bodyPr>
          <a:lstStyle/>
          <a:p>
            <a:pPr algn="ctr"/>
            <a:r>
              <a:rPr lang="hu-HU" sz="2000" dirty="0" smtClean="0"/>
              <a:t>Nógrád Megye</a:t>
            </a:r>
          </a:p>
          <a:p>
            <a:pPr algn="ctr"/>
            <a:r>
              <a:rPr lang="hu-HU" sz="2000" dirty="0" smtClean="0"/>
              <a:t>Területe:  2544Km</a:t>
            </a:r>
            <a:r>
              <a:rPr lang="hu-HU" sz="2000" baseline="30000" dirty="0" smtClean="0"/>
              <a:t>2</a:t>
            </a:r>
          </a:p>
          <a:p>
            <a:pPr algn="ctr"/>
            <a:endParaRPr lang="hu-HU" sz="2000" baseline="30000" dirty="0" smtClean="0"/>
          </a:p>
          <a:p>
            <a:pPr algn="ctr"/>
            <a:r>
              <a:rPr lang="hu-HU" sz="2800" baseline="30000" dirty="0" smtClean="0"/>
              <a:t>Népesség: 216 </a:t>
            </a:r>
            <a:r>
              <a:rPr lang="hu-HU" sz="2800" baseline="30000" dirty="0" err="1" smtClean="0"/>
              <a:t>eFő</a:t>
            </a:r>
            <a:r>
              <a:rPr lang="hu-HU" sz="2800" baseline="30000" dirty="0" smtClean="0"/>
              <a:t/>
            </a:r>
            <a:br>
              <a:rPr lang="hu-HU" sz="2800" baseline="30000" dirty="0" smtClean="0"/>
            </a:br>
            <a:r>
              <a:rPr lang="hu-HU" sz="2800" baseline="30000" dirty="0" smtClean="0"/>
              <a:t>Településszám: 128</a:t>
            </a:r>
            <a:endParaRPr lang="hu-HU" sz="2800" dirty="0"/>
          </a:p>
        </p:txBody>
      </p:sp>
      <p:sp>
        <p:nvSpPr>
          <p:cNvPr id="3" name="Élőláb helye 2"/>
          <p:cNvSpPr>
            <a:spLocks noGrp="1"/>
          </p:cNvSpPr>
          <p:nvPr>
            <p:ph type="ftr" sz="quarter" idx="11"/>
          </p:nvPr>
        </p:nvSpPr>
        <p:spPr/>
        <p:txBody>
          <a:bodyPr/>
          <a:lstStyle/>
          <a:p>
            <a:r>
              <a:rPr lang="hu-HU" smtClean="0"/>
              <a:t>KMKK ZRT.</a:t>
            </a:r>
            <a:endParaRPr lang="hu-HU"/>
          </a:p>
        </p:txBody>
      </p:sp>
    </p:spTree>
    <p:extLst>
      <p:ext uri="{BB962C8B-B14F-4D97-AF65-F5344CB8AC3E}">
        <p14:creationId xmlns:p14="http://schemas.microsoft.com/office/powerpoint/2010/main" val="945246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1196752"/>
            <a:ext cx="8305800" cy="1143000"/>
          </a:xfrm>
        </p:spPr>
        <p:txBody>
          <a:bodyPr>
            <a:normAutofit fontScale="90000"/>
          </a:bodyPr>
          <a:lstStyle/>
          <a:p>
            <a:pPr algn="ctr"/>
            <a:r>
              <a:rPr lang="hu-HU" dirty="0" smtClean="0">
                <a:solidFill>
                  <a:schemeClr val="tx2"/>
                </a:solidFill>
              </a:rPr>
              <a:t>KMKK MŰKÖDÉSI TERÜLET ÖSSZESÍTETT ADATAI</a:t>
            </a:r>
            <a:endParaRPr lang="hu-HU" dirty="0">
              <a:solidFill>
                <a:schemeClr val="tx2"/>
              </a:solidFill>
            </a:endParaRPr>
          </a:p>
        </p:txBody>
      </p:sp>
      <p:graphicFrame>
        <p:nvGraphicFramePr>
          <p:cNvPr id="3" name="Táblázat 2"/>
          <p:cNvGraphicFramePr>
            <a:graphicFrameLocks noGrp="1"/>
          </p:cNvGraphicFramePr>
          <p:nvPr>
            <p:extLst>
              <p:ext uri="{D42A27DB-BD31-4B8C-83A1-F6EECF244321}">
                <p14:modId xmlns:p14="http://schemas.microsoft.com/office/powerpoint/2010/main" val="2482810933"/>
              </p:ext>
            </p:extLst>
          </p:nvPr>
        </p:nvGraphicFramePr>
        <p:xfrm>
          <a:off x="457200" y="3140970"/>
          <a:ext cx="8229601" cy="2160239"/>
        </p:xfrm>
        <a:graphic>
          <a:graphicData uri="http://schemas.openxmlformats.org/drawingml/2006/table">
            <a:tbl>
              <a:tblPr>
                <a:tableStyleId>{5C22544A-7EE6-4342-B048-85BDC9FD1C3A}</a:tableStyleId>
              </a:tblPr>
              <a:tblGrid>
                <a:gridCol w="1538776"/>
                <a:gridCol w="1515979"/>
                <a:gridCol w="1892124"/>
                <a:gridCol w="1641361"/>
                <a:gridCol w="1641361"/>
              </a:tblGrid>
              <a:tr h="661758">
                <a:tc>
                  <a:txBody>
                    <a:bodyPr/>
                    <a:lstStyle/>
                    <a:p>
                      <a:pPr algn="l" fontAlgn="b"/>
                      <a:r>
                        <a:rPr lang="hu-HU" sz="1000" u="none" strike="noStrike" dirty="0">
                          <a:effectLst/>
                        </a:rPr>
                        <a:t> </a:t>
                      </a:r>
                      <a:endParaRPr lang="hu-HU" sz="1000" b="0" i="0" u="none" strike="noStrike" dirty="0">
                        <a:solidFill>
                          <a:srgbClr val="000000"/>
                        </a:solidFill>
                        <a:effectLst/>
                        <a:latin typeface="Calibri"/>
                      </a:endParaRPr>
                    </a:p>
                  </a:txBody>
                  <a:tcPr marL="8549" marR="8549" marT="8549" marB="0" anchor="b"/>
                </a:tc>
                <a:tc>
                  <a:txBody>
                    <a:bodyPr/>
                    <a:lstStyle/>
                    <a:p>
                      <a:pPr algn="ctr" fontAlgn="b"/>
                      <a:r>
                        <a:rPr lang="hu-HU" sz="1000" u="none" strike="noStrike">
                          <a:effectLst/>
                        </a:rPr>
                        <a:t>NÓGRÁD MEGYE</a:t>
                      </a:r>
                      <a:endParaRPr lang="hu-HU" sz="1000" b="0" i="0" u="none" strike="noStrike">
                        <a:solidFill>
                          <a:srgbClr val="000000"/>
                        </a:solidFill>
                        <a:effectLst/>
                        <a:latin typeface="Calibri"/>
                      </a:endParaRPr>
                    </a:p>
                  </a:txBody>
                  <a:tcPr marL="8549" marR="8549" marT="8549" marB="0" anchor="b"/>
                </a:tc>
                <a:tc>
                  <a:txBody>
                    <a:bodyPr/>
                    <a:lstStyle/>
                    <a:p>
                      <a:pPr algn="ctr" fontAlgn="b"/>
                      <a:r>
                        <a:rPr lang="hu-HU" sz="1000" u="none" strike="noStrike" dirty="0">
                          <a:effectLst/>
                        </a:rPr>
                        <a:t>JÁSZ-NAGYKUN-SZOLNOK MEGYE</a:t>
                      </a:r>
                      <a:endParaRPr lang="hu-HU" sz="1000" b="0" i="0" u="none" strike="noStrike" dirty="0">
                        <a:solidFill>
                          <a:srgbClr val="000000"/>
                        </a:solidFill>
                        <a:effectLst/>
                        <a:latin typeface="Calibri"/>
                      </a:endParaRPr>
                    </a:p>
                  </a:txBody>
                  <a:tcPr marL="8549" marR="8549" marT="8549" marB="0" anchor="b"/>
                </a:tc>
                <a:tc>
                  <a:txBody>
                    <a:bodyPr/>
                    <a:lstStyle/>
                    <a:p>
                      <a:pPr algn="ctr" fontAlgn="b"/>
                      <a:r>
                        <a:rPr lang="hu-HU" sz="1000" u="none" strike="noStrike" dirty="0">
                          <a:effectLst/>
                        </a:rPr>
                        <a:t>HEVES MEGYE</a:t>
                      </a:r>
                      <a:endParaRPr lang="hu-HU" sz="1000" b="0" i="0" u="none" strike="noStrike" dirty="0">
                        <a:solidFill>
                          <a:srgbClr val="000000"/>
                        </a:solidFill>
                        <a:effectLst/>
                        <a:latin typeface="Calibri"/>
                      </a:endParaRPr>
                    </a:p>
                  </a:txBody>
                  <a:tcPr marL="8549" marR="8549" marT="8549" marB="0" anchor="b"/>
                </a:tc>
                <a:tc>
                  <a:txBody>
                    <a:bodyPr/>
                    <a:lstStyle/>
                    <a:p>
                      <a:pPr algn="ctr" fontAlgn="b"/>
                      <a:r>
                        <a:rPr lang="hu-HU" sz="1000" u="none" strike="noStrike" dirty="0">
                          <a:effectLst/>
                        </a:rPr>
                        <a:t>KMKK összesen</a:t>
                      </a:r>
                      <a:endParaRPr lang="hu-HU" sz="1000" b="0" i="0" u="none" strike="noStrike" dirty="0">
                        <a:solidFill>
                          <a:srgbClr val="000000"/>
                        </a:solidFill>
                        <a:effectLst/>
                        <a:latin typeface="Calibri"/>
                      </a:endParaRPr>
                    </a:p>
                  </a:txBody>
                  <a:tcPr marL="8549" marR="8549" marT="8549" marB="0" anchor="b">
                    <a:solidFill>
                      <a:srgbClr val="FFFF00"/>
                    </a:solidFill>
                  </a:tcPr>
                </a:tc>
              </a:tr>
              <a:tr h="415241">
                <a:tc>
                  <a:txBody>
                    <a:bodyPr/>
                    <a:lstStyle/>
                    <a:p>
                      <a:pPr algn="l" fontAlgn="b"/>
                      <a:r>
                        <a:rPr lang="hu-HU" sz="1000" u="none" strike="noStrike">
                          <a:effectLst/>
                        </a:rPr>
                        <a:t>TERÜLETNAGYSÁG KM</a:t>
                      </a:r>
                      <a:r>
                        <a:rPr lang="hu-HU" sz="1000" u="none" strike="noStrike" baseline="30000">
                          <a:effectLst/>
                        </a:rPr>
                        <a:t>2</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2544</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5582</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3637</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600" u="none" strike="noStrike" dirty="0">
                          <a:effectLst/>
                        </a:rPr>
                        <a:t>11763</a:t>
                      </a:r>
                      <a:endParaRPr lang="hu-HU" sz="1600" b="0" i="0" u="none" strike="noStrike" dirty="0">
                        <a:solidFill>
                          <a:srgbClr val="000000"/>
                        </a:solidFill>
                        <a:effectLst/>
                        <a:latin typeface="Calibri"/>
                      </a:endParaRPr>
                    </a:p>
                  </a:txBody>
                  <a:tcPr marL="8549" marR="8549" marT="8549" marB="0" anchor="b">
                    <a:solidFill>
                      <a:srgbClr val="FFFF00"/>
                    </a:solidFill>
                  </a:tcPr>
                </a:tc>
              </a:tr>
              <a:tr h="361080">
                <a:tc>
                  <a:txBody>
                    <a:bodyPr/>
                    <a:lstStyle/>
                    <a:p>
                      <a:pPr algn="l" fontAlgn="b"/>
                      <a:r>
                        <a:rPr lang="hu-HU" sz="1000" u="none" strike="noStrike">
                          <a:effectLst/>
                        </a:rPr>
                        <a:t>NÉPESSÉG  eFő</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216</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387</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311</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600" u="none" strike="noStrike" dirty="0">
                          <a:effectLst/>
                        </a:rPr>
                        <a:t>914</a:t>
                      </a:r>
                      <a:endParaRPr lang="hu-HU" sz="1600" b="0" i="0" u="none" strike="noStrike" dirty="0">
                        <a:solidFill>
                          <a:srgbClr val="000000"/>
                        </a:solidFill>
                        <a:effectLst/>
                        <a:latin typeface="Calibri"/>
                      </a:endParaRPr>
                    </a:p>
                  </a:txBody>
                  <a:tcPr marL="8549" marR="8549" marT="8549" marB="0" anchor="b">
                    <a:solidFill>
                      <a:srgbClr val="FFFF00"/>
                    </a:solidFill>
                  </a:tcPr>
                </a:tc>
              </a:tr>
              <a:tr h="361080">
                <a:tc>
                  <a:txBody>
                    <a:bodyPr/>
                    <a:lstStyle/>
                    <a:p>
                      <a:pPr algn="l" fontAlgn="b"/>
                      <a:r>
                        <a:rPr lang="hu-HU" sz="1000" u="none" strike="noStrike">
                          <a:effectLst/>
                        </a:rPr>
                        <a:t>TELEPÜLÉSSZÁM</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128</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dirty="0">
                          <a:effectLst/>
                        </a:rPr>
                        <a:t>78</a:t>
                      </a:r>
                      <a:endParaRPr lang="hu-HU" sz="1000" b="0" i="0" u="none" strike="noStrike" dirty="0">
                        <a:solidFill>
                          <a:srgbClr val="000000"/>
                        </a:solidFill>
                        <a:effectLst/>
                        <a:latin typeface="Calibri"/>
                      </a:endParaRPr>
                    </a:p>
                  </a:txBody>
                  <a:tcPr marL="8549" marR="8549" marT="8549" marB="0" anchor="b"/>
                </a:tc>
                <a:tc>
                  <a:txBody>
                    <a:bodyPr/>
                    <a:lstStyle/>
                    <a:p>
                      <a:pPr algn="r" fontAlgn="b"/>
                      <a:r>
                        <a:rPr lang="hu-HU" sz="1000" u="none" strike="noStrike">
                          <a:effectLst/>
                        </a:rPr>
                        <a:t>121</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600" u="none" strike="noStrike" dirty="0">
                          <a:effectLst/>
                        </a:rPr>
                        <a:t>327</a:t>
                      </a:r>
                      <a:endParaRPr lang="hu-HU" sz="1600" b="0" i="0" u="none" strike="noStrike" dirty="0">
                        <a:solidFill>
                          <a:srgbClr val="000000"/>
                        </a:solidFill>
                        <a:effectLst/>
                        <a:latin typeface="Calibri"/>
                      </a:endParaRPr>
                    </a:p>
                  </a:txBody>
                  <a:tcPr marL="8549" marR="8549" marT="8549" marB="0" anchor="b">
                    <a:solidFill>
                      <a:srgbClr val="FFFF00"/>
                    </a:solidFill>
                  </a:tcPr>
                </a:tc>
              </a:tr>
              <a:tr h="361080">
                <a:tc>
                  <a:txBody>
                    <a:bodyPr/>
                    <a:lstStyle/>
                    <a:p>
                      <a:pPr algn="l" fontAlgn="b"/>
                      <a:r>
                        <a:rPr lang="hu-HU" sz="1000" u="none" strike="noStrike">
                          <a:effectLst/>
                        </a:rPr>
                        <a:t>VÁROSOK SZÁMA</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5</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20</a:t>
                      </a:r>
                      <a:endParaRPr lang="hu-HU" sz="1000" b="0" i="0" u="none" strike="noStrike">
                        <a:solidFill>
                          <a:srgbClr val="000000"/>
                        </a:solidFill>
                        <a:effectLst/>
                        <a:latin typeface="Calibri"/>
                      </a:endParaRPr>
                    </a:p>
                  </a:txBody>
                  <a:tcPr marL="8549" marR="8549" marT="8549" marB="0" anchor="b"/>
                </a:tc>
                <a:tc>
                  <a:txBody>
                    <a:bodyPr/>
                    <a:lstStyle/>
                    <a:p>
                      <a:pPr algn="r" fontAlgn="b"/>
                      <a:r>
                        <a:rPr lang="hu-HU" sz="1000" u="none" strike="noStrike">
                          <a:effectLst/>
                        </a:rPr>
                        <a:t>8</a:t>
                      </a:r>
                      <a:endParaRPr lang="hu-HU" sz="1000" b="0" i="0" u="none" strike="noStrike">
                        <a:solidFill>
                          <a:srgbClr val="000000"/>
                        </a:solidFill>
                        <a:effectLst/>
                        <a:latin typeface="Calibri"/>
                      </a:endParaRPr>
                    </a:p>
                  </a:txBody>
                  <a:tcPr marL="8549" marR="8549" marT="8549" marB="0" anchor="b"/>
                </a:tc>
                <a:tc>
                  <a:txBody>
                    <a:bodyPr/>
                    <a:lstStyle/>
                    <a:p>
                      <a:pPr algn="l" fontAlgn="b"/>
                      <a:r>
                        <a:rPr lang="hu-HU" sz="1000" u="none" strike="noStrike" dirty="0">
                          <a:effectLst/>
                        </a:rPr>
                        <a:t> </a:t>
                      </a:r>
                      <a:endParaRPr lang="hu-HU" sz="1000" b="0" i="0" u="none" strike="noStrike" dirty="0">
                        <a:solidFill>
                          <a:srgbClr val="000000"/>
                        </a:solidFill>
                        <a:effectLst/>
                        <a:latin typeface="Calibri"/>
                      </a:endParaRPr>
                    </a:p>
                  </a:txBody>
                  <a:tcPr marL="8549" marR="8549" marT="8549" marB="0" anchor="b">
                    <a:solidFill>
                      <a:srgbClr val="FFFF00"/>
                    </a:solidFill>
                  </a:tcPr>
                </a:tc>
              </a:tr>
            </a:tbl>
          </a:graphicData>
        </a:graphic>
      </p:graphicFrame>
      <p:sp>
        <p:nvSpPr>
          <p:cNvPr id="4" name="Élőláb helye 3"/>
          <p:cNvSpPr>
            <a:spLocks noGrp="1"/>
          </p:cNvSpPr>
          <p:nvPr>
            <p:ph type="ftr" sz="quarter" idx="11"/>
          </p:nvPr>
        </p:nvSpPr>
        <p:spPr/>
        <p:txBody>
          <a:bodyPr/>
          <a:lstStyle/>
          <a:p>
            <a:r>
              <a:rPr lang="hu-HU" smtClean="0"/>
              <a:t>KMKK ZRT.</a:t>
            </a:r>
            <a:endParaRPr lang="hu-HU"/>
          </a:p>
        </p:txBody>
      </p:sp>
    </p:spTree>
    <p:extLst>
      <p:ext uri="{BB962C8B-B14F-4D97-AF65-F5344CB8AC3E}">
        <p14:creationId xmlns:p14="http://schemas.microsoft.com/office/powerpoint/2010/main" val="2461839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ext uri="{D42A27DB-BD31-4B8C-83A1-F6EECF244321}">
                <p14:modId xmlns:p14="http://schemas.microsoft.com/office/powerpoint/2010/main" val="502159906"/>
              </p:ext>
            </p:extLst>
          </p:nvPr>
        </p:nvGraphicFramePr>
        <p:xfrm>
          <a:off x="323529" y="2564905"/>
          <a:ext cx="8352927" cy="3024334"/>
        </p:xfrm>
        <a:graphic>
          <a:graphicData uri="http://schemas.openxmlformats.org/drawingml/2006/table">
            <a:tbl>
              <a:tblPr>
                <a:tableStyleId>{5C22544A-7EE6-4342-B048-85BDC9FD1C3A}</a:tableStyleId>
              </a:tblPr>
              <a:tblGrid>
                <a:gridCol w="1982383"/>
                <a:gridCol w="1531457"/>
                <a:gridCol w="1835380"/>
                <a:gridCol w="1503827"/>
                <a:gridCol w="1499880"/>
              </a:tblGrid>
              <a:tr h="974029">
                <a:tc>
                  <a:txBody>
                    <a:bodyPr/>
                    <a:lstStyle/>
                    <a:p>
                      <a:pPr algn="l" fontAlgn="b"/>
                      <a:r>
                        <a:rPr lang="hu-HU" sz="1100" u="none" strike="noStrike" dirty="0">
                          <a:effectLst/>
                        </a:rPr>
                        <a:t>MEGNEVEZÉS</a:t>
                      </a:r>
                      <a:endParaRPr lang="hu-HU" sz="1100" b="0" i="0" u="none" strike="noStrike" dirty="0">
                        <a:solidFill>
                          <a:srgbClr val="000000"/>
                        </a:solidFill>
                        <a:effectLst/>
                        <a:latin typeface="Calibri"/>
                      </a:endParaRPr>
                    </a:p>
                  </a:txBody>
                  <a:tcPr marL="9525" marR="9525" marT="9525" marB="0" anchor="b"/>
                </a:tc>
                <a:tc>
                  <a:txBody>
                    <a:bodyPr/>
                    <a:lstStyle/>
                    <a:p>
                      <a:pPr algn="l" fontAlgn="b"/>
                      <a:r>
                        <a:rPr lang="hu-HU" sz="1100" u="none" strike="noStrike" dirty="0">
                          <a:effectLst/>
                        </a:rPr>
                        <a:t>SAJÁT TŐKE ( </a:t>
                      </a:r>
                      <a:r>
                        <a:rPr lang="hu-HU" sz="1100" u="none" strike="noStrike" dirty="0" err="1">
                          <a:effectLst/>
                        </a:rPr>
                        <a:t>mFt</a:t>
                      </a:r>
                      <a:r>
                        <a:rPr lang="hu-HU" sz="1100" u="none" strike="noStrike" dirty="0">
                          <a:effectLst/>
                        </a:rPr>
                        <a:t>)</a:t>
                      </a:r>
                      <a:endParaRPr lang="hu-HU" sz="1100" b="0" i="0" u="none" strike="noStrike" dirty="0">
                        <a:solidFill>
                          <a:srgbClr val="000000"/>
                        </a:solidFill>
                        <a:effectLst/>
                        <a:latin typeface="Calibri"/>
                      </a:endParaRPr>
                    </a:p>
                  </a:txBody>
                  <a:tcPr marL="9525" marR="9525" marT="9525" marB="0" anchor="b"/>
                </a:tc>
                <a:tc>
                  <a:txBody>
                    <a:bodyPr/>
                    <a:lstStyle/>
                    <a:p>
                      <a:pPr algn="l" fontAlgn="b"/>
                      <a:r>
                        <a:rPr lang="hu-HU" sz="1100" u="none" strike="noStrike" dirty="0">
                          <a:effectLst/>
                        </a:rPr>
                        <a:t>NETTÓ ÁRBEVÉTEL (</a:t>
                      </a:r>
                      <a:r>
                        <a:rPr lang="hu-HU" sz="1100" u="none" strike="noStrike" dirty="0" err="1">
                          <a:effectLst/>
                        </a:rPr>
                        <a:t>mFt</a:t>
                      </a:r>
                      <a:r>
                        <a:rPr lang="hu-HU" sz="1100" u="none" strike="noStrike" dirty="0">
                          <a:effectLst/>
                        </a:rPr>
                        <a:t>)</a:t>
                      </a:r>
                      <a:endParaRPr lang="hu-HU" sz="1100" b="0" i="0" u="none" strike="noStrike" dirty="0">
                        <a:solidFill>
                          <a:srgbClr val="000000"/>
                        </a:solidFill>
                        <a:effectLst/>
                        <a:latin typeface="Calibri"/>
                      </a:endParaRPr>
                    </a:p>
                  </a:txBody>
                  <a:tcPr marL="9525" marR="9525" marT="9525" marB="0" anchor="b"/>
                </a:tc>
                <a:tc>
                  <a:txBody>
                    <a:bodyPr/>
                    <a:lstStyle/>
                    <a:p>
                      <a:pPr algn="l" fontAlgn="b"/>
                      <a:r>
                        <a:rPr lang="hu-HU" sz="1100" u="none" strike="noStrike" dirty="0">
                          <a:effectLst/>
                        </a:rPr>
                        <a:t>LÉTSZÁM (Fő)</a:t>
                      </a:r>
                      <a:endParaRPr lang="hu-HU" sz="1100" b="0" i="0" u="none" strike="noStrike" dirty="0">
                        <a:solidFill>
                          <a:srgbClr val="000000"/>
                        </a:solidFill>
                        <a:effectLst/>
                        <a:latin typeface="Calibri"/>
                      </a:endParaRPr>
                    </a:p>
                  </a:txBody>
                  <a:tcPr marL="9525" marR="9525" marT="9525" marB="0" anchor="b"/>
                </a:tc>
                <a:tc>
                  <a:txBody>
                    <a:bodyPr/>
                    <a:lstStyle/>
                    <a:p>
                      <a:pPr algn="l" fontAlgn="b"/>
                      <a:r>
                        <a:rPr lang="hu-HU" sz="1100" u="none" strike="noStrike" dirty="0">
                          <a:effectLst/>
                        </a:rPr>
                        <a:t>AUTÓBUSZ (DB)</a:t>
                      </a:r>
                      <a:endParaRPr lang="hu-HU" sz="1100" b="0" i="0" u="none" strike="noStrike" dirty="0">
                        <a:solidFill>
                          <a:srgbClr val="000000"/>
                        </a:solidFill>
                        <a:effectLst/>
                        <a:latin typeface="Calibri"/>
                      </a:endParaRPr>
                    </a:p>
                  </a:txBody>
                  <a:tcPr marL="9525" marR="9525" marT="9525" marB="0" anchor="b"/>
                </a:tc>
              </a:tr>
              <a:tr h="538138">
                <a:tc>
                  <a:txBody>
                    <a:bodyPr/>
                    <a:lstStyle/>
                    <a:p>
                      <a:pPr algn="l" fontAlgn="b"/>
                      <a:r>
                        <a:rPr lang="hu-HU" sz="1100" u="none" strike="noStrike">
                          <a:effectLst/>
                        </a:rPr>
                        <a:t>Volán cégcsoport</a:t>
                      </a:r>
                      <a:endParaRPr lang="hu-HU" sz="1100" b="0" i="0" u="none" strike="noStrike">
                        <a:solidFill>
                          <a:srgbClr val="000000"/>
                        </a:solidFill>
                        <a:effectLst/>
                        <a:latin typeface="Calibri"/>
                      </a:endParaRPr>
                    </a:p>
                  </a:txBody>
                  <a:tcPr marL="9525" marR="9525" marT="9525" marB="0" anchor="b"/>
                </a:tc>
                <a:tc>
                  <a:txBody>
                    <a:bodyPr/>
                    <a:lstStyle/>
                    <a:p>
                      <a:pPr algn="r" fontAlgn="b"/>
                      <a:r>
                        <a:rPr lang="hu-HU" sz="1100" u="none" strike="noStrike">
                          <a:effectLst/>
                        </a:rPr>
                        <a:t>81005</a:t>
                      </a:r>
                      <a:endParaRPr lang="hu-HU" sz="1100" b="0" i="0" u="none" strike="noStrike">
                        <a:solidFill>
                          <a:srgbClr val="000000"/>
                        </a:solidFill>
                        <a:effectLst/>
                        <a:latin typeface="Calibri"/>
                      </a:endParaRPr>
                    </a:p>
                  </a:txBody>
                  <a:tcPr marL="9525" marR="9525" marT="9525" marB="0" anchor="b"/>
                </a:tc>
                <a:tc>
                  <a:txBody>
                    <a:bodyPr/>
                    <a:lstStyle/>
                    <a:p>
                      <a:pPr algn="r" fontAlgn="b"/>
                      <a:r>
                        <a:rPr lang="hu-HU" sz="1100" u="none" strike="noStrike">
                          <a:effectLst/>
                        </a:rPr>
                        <a:t>142320</a:t>
                      </a:r>
                      <a:endParaRPr lang="hu-HU" sz="1100" b="0" i="0" u="none" strike="noStrike">
                        <a:solidFill>
                          <a:srgbClr val="000000"/>
                        </a:solidFill>
                        <a:effectLst/>
                        <a:latin typeface="Calibri"/>
                      </a:endParaRPr>
                    </a:p>
                  </a:txBody>
                  <a:tcPr marL="9525" marR="9525" marT="9525" marB="0" anchor="b"/>
                </a:tc>
                <a:tc>
                  <a:txBody>
                    <a:bodyPr/>
                    <a:lstStyle/>
                    <a:p>
                      <a:pPr algn="r" fontAlgn="b"/>
                      <a:r>
                        <a:rPr lang="hu-HU" sz="1100" u="none" strike="noStrike">
                          <a:effectLst/>
                        </a:rPr>
                        <a:t>18052</a:t>
                      </a:r>
                      <a:endParaRPr lang="hu-HU" sz="1100" b="0" i="0" u="none" strike="noStrike">
                        <a:solidFill>
                          <a:srgbClr val="000000"/>
                        </a:solidFill>
                        <a:effectLst/>
                        <a:latin typeface="Calibri"/>
                      </a:endParaRPr>
                    </a:p>
                  </a:txBody>
                  <a:tcPr marL="9525" marR="9525" marT="9525" marB="0" anchor="b"/>
                </a:tc>
                <a:tc>
                  <a:txBody>
                    <a:bodyPr/>
                    <a:lstStyle/>
                    <a:p>
                      <a:pPr algn="r" fontAlgn="b"/>
                      <a:r>
                        <a:rPr lang="hu-HU" sz="1100" u="none" strike="noStrike" dirty="0">
                          <a:effectLst/>
                        </a:rPr>
                        <a:t>6288</a:t>
                      </a:r>
                      <a:endParaRPr lang="hu-HU" sz="1100" b="0" i="0" u="none" strike="noStrike" dirty="0">
                        <a:solidFill>
                          <a:srgbClr val="000000"/>
                        </a:solidFill>
                        <a:effectLst/>
                        <a:latin typeface="Calibri"/>
                      </a:endParaRPr>
                    </a:p>
                  </a:txBody>
                  <a:tcPr marL="9525" marR="9525" marT="9525" marB="0" anchor="b"/>
                </a:tc>
              </a:tr>
              <a:tr h="538138">
                <a:tc>
                  <a:txBody>
                    <a:bodyPr/>
                    <a:lstStyle/>
                    <a:p>
                      <a:pPr algn="l" fontAlgn="b"/>
                      <a:r>
                        <a:rPr lang="hu-HU" sz="1100" u="none" strike="noStrike">
                          <a:effectLst/>
                        </a:rPr>
                        <a:t>KMKK ÖSSZESEN</a:t>
                      </a:r>
                      <a:endParaRPr lang="hu-HU" sz="1100" b="0" i="0" u="none" strike="noStrike">
                        <a:solidFill>
                          <a:srgbClr val="000000"/>
                        </a:solidFill>
                        <a:effectLst/>
                        <a:latin typeface="Calibri"/>
                      </a:endParaRPr>
                    </a:p>
                  </a:txBody>
                  <a:tcPr marL="9525" marR="9525" marT="9525" marB="0" anchor="b"/>
                </a:tc>
                <a:tc>
                  <a:txBody>
                    <a:bodyPr/>
                    <a:lstStyle/>
                    <a:p>
                      <a:pPr algn="r" fontAlgn="b"/>
                      <a:r>
                        <a:rPr lang="hu-HU" sz="1100" u="none" strike="noStrike">
                          <a:effectLst/>
                        </a:rPr>
                        <a:t>8954</a:t>
                      </a:r>
                      <a:endParaRPr lang="hu-HU" sz="1100" b="0" i="0" u="none" strike="noStrike">
                        <a:solidFill>
                          <a:srgbClr val="000000"/>
                        </a:solidFill>
                        <a:effectLst/>
                        <a:latin typeface="Calibri"/>
                      </a:endParaRPr>
                    </a:p>
                  </a:txBody>
                  <a:tcPr marL="9525" marR="9525" marT="9525" marB="0" anchor="b"/>
                </a:tc>
                <a:tc>
                  <a:txBody>
                    <a:bodyPr/>
                    <a:lstStyle/>
                    <a:p>
                      <a:pPr algn="r" fontAlgn="b"/>
                      <a:r>
                        <a:rPr lang="hu-HU" sz="1100" u="none" strike="noStrike">
                          <a:effectLst/>
                        </a:rPr>
                        <a:t>24818</a:t>
                      </a:r>
                      <a:endParaRPr lang="hu-HU" sz="1100" b="0" i="0" u="none" strike="noStrike">
                        <a:solidFill>
                          <a:srgbClr val="000000"/>
                        </a:solidFill>
                        <a:effectLst/>
                        <a:latin typeface="Calibri"/>
                      </a:endParaRPr>
                    </a:p>
                  </a:txBody>
                  <a:tcPr marL="9525" marR="9525" marT="9525" marB="0" anchor="b"/>
                </a:tc>
                <a:tc>
                  <a:txBody>
                    <a:bodyPr/>
                    <a:lstStyle/>
                    <a:p>
                      <a:pPr algn="r" fontAlgn="b"/>
                      <a:r>
                        <a:rPr lang="hu-HU" sz="1100" u="none" strike="noStrike">
                          <a:effectLst/>
                        </a:rPr>
                        <a:t>2140</a:t>
                      </a:r>
                      <a:endParaRPr lang="hu-HU" sz="1100" b="0" i="0" u="none" strike="noStrike">
                        <a:solidFill>
                          <a:srgbClr val="000000"/>
                        </a:solidFill>
                        <a:effectLst/>
                        <a:latin typeface="Calibri"/>
                      </a:endParaRPr>
                    </a:p>
                  </a:txBody>
                  <a:tcPr marL="9525" marR="9525" marT="9525" marB="0" anchor="b"/>
                </a:tc>
                <a:tc>
                  <a:txBody>
                    <a:bodyPr/>
                    <a:lstStyle/>
                    <a:p>
                      <a:pPr algn="r" fontAlgn="b"/>
                      <a:r>
                        <a:rPr lang="hu-HU" sz="1100" u="none" strike="noStrike" dirty="0">
                          <a:effectLst/>
                        </a:rPr>
                        <a:t>827</a:t>
                      </a:r>
                      <a:endParaRPr lang="hu-HU" sz="1100" b="0" i="0" u="none" strike="noStrike" dirty="0">
                        <a:solidFill>
                          <a:srgbClr val="000000"/>
                        </a:solidFill>
                        <a:effectLst/>
                        <a:latin typeface="Calibri"/>
                      </a:endParaRPr>
                    </a:p>
                  </a:txBody>
                  <a:tcPr marL="9525" marR="9525" marT="9525" marB="0" anchor="b"/>
                </a:tc>
              </a:tr>
              <a:tr h="974029">
                <a:tc>
                  <a:txBody>
                    <a:bodyPr/>
                    <a:lstStyle/>
                    <a:p>
                      <a:pPr algn="l" fontAlgn="b"/>
                      <a:r>
                        <a:rPr lang="hu-HU" sz="1100" u="none" strike="noStrike" dirty="0">
                          <a:effectLst/>
                        </a:rPr>
                        <a:t>RÉGIÓ RÉSZARÁNYA (%)</a:t>
                      </a:r>
                      <a:endParaRPr lang="hu-HU" sz="1100" b="0" i="0" u="none" strike="noStrike" dirty="0">
                        <a:solidFill>
                          <a:srgbClr val="000000"/>
                        </a:solidFill>
                        <a:effectLst/>
                        <a:latin typeface="Calibri"/>
                      </a:endParaRPr>
                    </a:p>
                  </a:txBody>
                  <a:tcPr marL="9525" marR="9525" marT="9525" marB="0" anchor="b"/>
                </a:tc>
                <a:tc>
                  <a:txBody>
                    <a:bodyPr/>
                    <a:lstStyle/>
                    <a:p>
                      <a:pPr algn="r" fontAlgn="b"/>
                      <a:r>
                        <a:rPr lang="hu-HU" sz="2000" u="none" strike="noStrike" dirty="0">
                          <a:effectLst/>
                        </a:rPr>
                        <a:t>11</a:t>
                      </a:r>
                      <a:endParaRPr lang="hu-HU" sz="2000" b="0" i="0" u="none" strike="noStrike" dirty="0">
                        <a:solidFill>
                          <a:srgbClr val="000000"/>
                        </a:solidFill>
                        <a:effectLst/>
                        <a:latin typeface="Calibri"/>
                      </a:endParaRPr>
                    </a:p>
                  </a:txBody>
                  <a:tcPr marL="9525" marR="9525" marT="9525" marB="0" anchor="b"/>
                </a:tc>
                <a:tc>
                  <a:txBody>
                    <a:bodyPr/>
                    <a:lstStyle/>
                    <a:p>
                      <a:pPr algn="r" fontAlgn="b"/>
                      <a:r>
                        <a:rPr lang="hu-HU" sz="2000" u="none" strike="noStrike" dirty="0">
                          <a:effectLst/>
                        </a:rPr>
                        <a:t>17,4</a:t>
                      </a:r>
                      <a:endParaRPr lang="hu-HU" sz="2000" b="0" i="0" u="none" strike="noStrike" dirty="0">
                        <a:solidFill>
                          <a:srgbClr val="000000"/>
                        </a:solidFill>
                        <a:effectLst/>
                        <a:latin typeface="Calibri"/>
                      </a:endParaRPr>
                    </a:p>
                  </a:txBody>
                  <a:tcPr marL="9525" marR="9525" marT="9525" marB="0" anchor="b"/>
                </a:tc>
                <a:tc>
                  <a:txBody>
                    <a:bodyPr/>
                    <a:lstStyle/>
                    <a:p>
                      <a:pPr algn="r" fontAlgn="b"/>
                      <a:r>
                        <a:rPr lang="hu-HU" sz="2000" u="none" strike="noStrike" dirty="0">
                          <a:effectLst/>
                        </a:rPr>
                        <a:t>11,8</a:t>
                      </a:r>
                      <a:endParaRPr lang="hu-HU" sz="2000" b="0" i="0" u="none" strike="noStrike" dirty="0">
                        <a:solidFill>
                          <a:srgbClr val="000000"/>
                        </a:solidFill>
                        <a:effectLst/>
                        <a:latin typeface="Calibri"/>
                      </a:endParaRPr>
                    </a:p>
                  </a:txBody>
                  <a:tcPr marL="9525" marR="9525" marT="9525" marB="0" anchor="b"/>
                </a:tc>
                <a:tc>
                  <a:txBody>
                    <a:bodyPr/>
                    <a:lstStyle/>
                    <a:p>
                      <a:pPr algn="r" fontAlgn="b"/>
                      <a:r>
                        <a:rPr lang="hu-HU" sz="2000" u="none" strike="noStrike" dirty="0">
                          <a:effectLst/>
                        </a:rPr>
                        <a:t>13,1</a:t>
                      </a:r>
                      <a:endParaRPr lang="hu-HU" sz="2000" b="0" i="0" u="none" strike="noStrike" dirty="0">
                        <a:solidFill>
                          <a:srgbClr val="000000"/>
                        </a:solidFill>
                        <a:effectLst/>
                        <a:latin typeface="Calibri"/>
                      </a:endParaRPr>
                    </a:p>
                  </a:txBody>
                  <a:tcPr marL="9525" marR="9525" marT="9525" marB="0" anchor="b"/>
                </a:tc>
              </a:tr>
            </a:tbl>
          </a:graphicData>
        </a:graphic>
      </p:graphicFrame>
      <p:sp>
        <p:nvSpPr>
          <p:cNvPr id="2" name="Cím 1"/>
          <p:cNvSpPr>
            <a:spLocks noGrp="1"/>
          </p:cNvSpPr>
          <p:nvPr>
            <p:ph type="title"/>
          </p:nvPr>
        </p:nvSpPr>
        <p:spPr>
          <a:xfrm>
            <a:off x="395536" y="980728"/>
            <a:ext cx="8229600" cy="1143000"/>
          </a:xfrm>
        </p:spPr>
        <p:txBody>
          <a:bodyPr>
            <a:normAutofit fontScale="90000"/>
          </a:bodyPr>
          <a:lstStyle/>
          <a:p>
            <a:pPr algn="ctr"/>
            <a:r>
              <a:rPr lang="hu-HU" dirty="0" smtClean="0">
                <a:solidFill>
                  <a:schemeClr val="tx2"/>
                </a:solidFill>
              </a:rPr>
              <a:t>KMKK RÉSZARÁNYA A VOLÁN KÖZLEKEDÉSBEN</a:t>
            </a:r>
            <a:endParaRPr lang="hu-HU" dirty="0">
              <a:solidFill>
                <a:schemeClr val="tx2"/>
              </a:solidFill>
            </a:endParaRPr>
          </a:p>
        </p:txBody>
      </p:sp>
      <p:sp>
        <p:nvSpPr>
          <p:cNvPr id="3" name="Élőláb helye 2"/>
          <p:cNvSpPr>
            <a:spLocks noGrp="1"/>
          </p:cNvSpPr>
          <p:nvPr>
            <p:ph type="ftr" sz="quarter" idx="11"/>
          </p:nvPr>
        </p:nvSpPr>
        <p:spPr/>
        <p:txBody>
          <a:bodyPr/>
          <a:lstStyle/>
          <a:p>
            <a:r>
              <a:rPr lang="hu-HU" smtClean="0"/>
              <a:t>KMKK ZRT.</a:t>
            </a:r>
            <a:endParaRPr lang="hu-HU"/>
          </a:p>
        </p:txBody>
      </p:sp>
    </p:spTree>
    <p:extLst>
      <p:ext uri="{BB962C8B-B14F-4D97-AF65-F5344CB8AC3E}">
        <p14:creationId xmlns:p14="http://schemas.microsoft.com/office/powerpoint/2010/main" val="848292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1938944539"/>
              </p:ext>
            </p:extLst>
          </p:nvPr>
        </p:nvGraphicFramePr>
        <p:xfrm>
          <a:off x="467544" y="764704"/>
          <a:ext cx="8424936"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4" name="Élőláb helye 3"/>
          <p:cNvSpPr>
            <a:spLocks noGrp="1"/>
          </p:cNvSpPr>
          <p:nvPr>
            <p:ph type="ftr" sz="quarter" idx="11"/>
          </p:nvPr>
        </p:nvSpPr>
        <p:spPr/>
        <p:txBody>
          <a:bodyPr/>
          <a:lstStyle/>
          <a:p>
            <a:r>
              <a:rPr lang="hu-HU" smtClean="0"/>
              <a:t>KMKK ZRT.</a:t>
            </a:r>
            <a:endParaRPr lang="hu-HU"/>
          </a:p>
        </p:txBody>
      </p:sp>
    </p:spTree>
    <p:extLst>
      <p:ext uri="{BB962C8B-B14F-4D97-AF65-F5344CB8AC3E}">
        <p14:creationId xmlns:p14="http://schemas.microsoft.com/office/powerpoint/2010/main" val="1949397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2485188309"/>
              </p:ext>
            </p:extLst>
          </p:nvPr>
        </p:nvGraphicFramePr>
        <p:xfrm>
          <a:off x="2123728" y="409181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p:cNvGraphicFramePr>
            <a:graphicFrameLocks/>
          </p:cNvGraphicFramePr>
          <p:nvPr>
            <p:extLst>
              <p:ext uri="{D42A27DB-BD31-4B8C-83A1-F6EECF244321}">
                <p14:modId xmlns:p14="http://schemas.microsoft.com/office/powerpoint/2010/main" val="3628967754"/>
              </p:ext>
            </p:extLst>
          </p:nvPr>
        </p:nvGraphicFramePr>
        <p:xfrm>
          <a:off x="1187624" y="692696"/>
          <a:ext cx="6480720"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4" name="Élőláb helye 3"/>
          <p:cNvSpPr>
            <a:spLocks noGrp="1"/>
          </p:cNvSpPr>
          <p:nvPr>
            <p:ph type="ftr" sz="quarter" idx="11"/>
          </p:nvPr>
        </p:nvSpPr>
        <p:spPr/>
        <p:txBody>
          <a:bodyPr/>
          <a:lstStyle/>
          <a:p>
            <a:r>
              <a:rPr lang="hu-HU" smtClean="0"/>
              <a:t>KMKK ZRT.</a:t>
            </a:r>
            <a:endParaRPr lang="hu-HU"/>
          </a:p>
        </p:txBody>
      </p:sp>
      <p:sp>
        <p:nvSpPr>
          <p:cNvPr id="5" name="Szövegdoboz 4"/>
          <p:cNvSpPr txBox="1"/>
          <p:nvPr/>
        </p:nvSpPr>
        <p:spPr>
          <a:xfrm>
            <a:off x="6012160" y="1484784"/>
            <a:ext cx="1296144" cy="369332"/>
          </a:xfrm>
          <a:prstGeom prst="rect">
            <a:avLst/>
          </a:prstGeom>
          <a:noFill/>
        </p:spPr>
        <p:txBody>
          <a:bodyPr wrap="square" rtlCol="0">
            <a:spAutoFit/>
          </a:bodyPr>
          <a:lstStyle/>
          <a:p>
            <a:r>
              <a:rPr lang="hu-HU" dirty="0" smtClean="0"/>
              <a:t>2140 fő</a:t>
            </a:r>
            <a:endParaRPr lang="hu-HU" dirty="0"/>
          </a:p>
        </p:txBody>
      </p:sp>
    </p:spTree>
    <p:extLst>
      <p:ext uri="{BB962C8B-B14F-4D97-AF65-F5344CB8AC3E}">
        <p14:creationId xmlns:p14="http://schemas.microsoft.com/office/powerpoint/2010/main" val="3383249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311264983"/>
              </p:ext>
            </p:extLst>
          </p:nvPr>
        </p:nvGraphicFramePr>
        <p:xfrm>
          <a:off x="1043608" y="1484784"/>
          <a:ext cx="7344816"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3" name="Élőláb helye 2"/>
          <p:cNvSpPr>
            <a:spLocks noGrp="1"/>
          </p:cNvSpPr>
          <p:nvPr>
            <p:ph type="ftr" sz="quarter" idx="11"/>
          </p:nvPr>
        </p:nvSpPr>
        <p:spPr/>
        <p:txBody>
          <a:bodyPr/>
          <a:lstStyle/>
          <a:p>
            <a:r>
              <a:rPr lang="hu-HU" smtClean="0"/>
              <a:t>KMKK ZRT.</a:t>
            </a:r>
            <a:endParaRPr lang="hu-HU"/>
          </a:p>
        </p:txBody>
      </p:sp>
    </p:spTree>
    <p:extLst>
      <p:ext uri="{BB962C8B-B14F-4D97-AF65-F5344CB8AC3E}">
        <p14:creationId xmlns:p14="http://schemas.microsoft.com/office/powerpoint/2010/main" val="1115761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79512" y="836712"/>
            <a:ext cx="8964488" cy="584775"/>
          </a:xfrm>
          <a:prstGeom prst="rect">
            <a:avLst/>
          </a:prstGeom>
        </p:spPr>
        <p:txBody>
          <a:bodyPr wrap="square">
            <a:spAutoFit/>
          </a:bodyPr>
          <a:lstStyle/>
          <a:p>
            <a:pPr algn="ctr"/>
            <a:r>
              <a:rPr lang="hu-HU" sz="3200">
                <a:solidFill>
                  <a:srgbClr val="04617B"/>
                </a:solidFill>
                <a:latin typeface="Calibri"/>
                <a:ea typeface="+mj-ea"/>
                <a:cs typeface="+mj-cs"/>
              </a:rPr>
              <a:t>KMKK </a:t>
            </a:r>
            <a:r>
              <a:rPr lang="hu-HU" sz="3200" smtClean="0">
                <a:solidFill>
                  <a:srgbClr val="04617B"/>
                </a:solidFill>
                <a:latin typeface="Calibri"/>
                <a:ea typeface="+mj-ea"/>
                <a:cs typeface="+mj-cs"/>
              </a:rPr>
              <a:t> </a:t>
            </a:r>
            <a:r>
              <a:rPr lang="hu-HU" sz="3200" dirty="0" smtClean="0">
                <a:solidFill>
                  <a:srgbClr val="04617B"/>
                </a:solidFill>
                <a:latin typeface="Calibri"/>
                <a:ea typeface="+mj-ea"/>
                <a:cs typeface="+mj-cs"/>
              </a:rPr>
              <a:t>JÁRMŰÁLLOMÁNYA ÉS ÁTLAGÉLETKORA</a:t>
            </a:r>
            <a:endParaRPr lang="hu-HU" sz="3200" dirty="0"/>
          </a:p>
        </p:txBody>
      </p:sp>
      <p:graphicFrame>
        <p:nvGraphicFramePr>
          <p:cNvPr id="5" name="Diagram 4"/>
          <p:cNvGraphicFramePr>
            <a:graphicFrameLocks/>
          </p:cNvGraphicFramePr>
          <p:nvPr>
            <p:extLst>
              <p:ext uri="{D42A27DB-BD31-4B8C-83A1-F6EECF244321}">
                <p14:modId xmlns:p14="http://schemas.microsoft.com/office/powerpoint/2010/main" val="3423304554"/>
              </p:ext>
            </p:extLst>
          </p:nvPr>
        </p:nvGraphicFramePr>
        <p:xfrm>
          <a:off x="0" y="1433246"/>
          <a:ext cx="9036496" cy="24998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a:graphicFrameLocks/>
          </p:cNvGraphicFramePr>
          <p:nvPr>
            <p:extLst>
              <p:ext uri="{D42A27DB-BD31-4B8C-83A1-F6EECF244321}">
                <p14:modId xmlns:p14="http://schemas.microsoft.com/office/powerpoint/2010/main" val="403901684"/>
              </p:ext>
            </p:extLst>
          </p:nvPr>
        </p:nvGraphicFramePr>
        <p:xfrm>
          <a:off x="233264" y="4005064"/>
          <a:ext cx="885698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1861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smtClean="0"/>
              <a:t>KMKK ZRT.</a:t>
            </a:r>
            <a:endParaRPr lang="hu-HU"/>
          </a:p>
        </p:txBody>
      </p:sp>
      <p:graphicFrame>
        <p:nvGraphicFramePr>
          <p:cNvPr id="3" name="Diagram 2"/>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zövegdoboz 3"/>
          <p:cNvSpPr txBox="1"/>
          <p:nvPr/>
        </p:nvSpPr>
        <p:spPr>
          <a:xfrm>
            <a:off x="2843808" y="908720"/>
            <a:ext cx="3600400" cy="707886"/>
          </a:xfrm>
          <a:prstGeom prst="rect">
            <a:avLst/>
          </a:prstGeom>
          <a:noFill/>
        </p:spPr>
        <p:txBody>
          <a:bodyPr wrap="square" rtlCol="0">
            <a:spAutoFit/>
          </a:bodyPr>
          <a:lstStyle/>
          <a:p>
            <a:pPr algn="ctr"/>
            <a:r>
              <a:rPr lang="hu-HU" sz="2000" b="1" dirty="0" smtClean="0"/>
              <a:t>Salgótarjáni helyi közlekedés járműéletkora</a:t>
            </a:r>
            <a:endParaRPr lang="hu-HU" sz="2000" b="1" dirty="0"/>
          </a:p>
        </p:txBody>
      </p:sp>
      <p:sp>
        <p:nvSpPr>
          <p:cNvPr id="5" name="Szövegdoboz 4"/>
          <p:cNvSpPr txBox="1"/>
          <p:nvPr/>
        </p:nvSpPr>
        <p:spPr>
          <a:xfrm>
            <a:off x="827584" y="4725144"/>
            <a:ext cx="3816424" cy="923330"/>
          </a:xfrm>
          <a:prstGeom prst="rect">
            <a:avLst/>
          </a:prstGeom>
          <a:noFill/>
        </p:spPr>
        <p:txBody>
          <a:bodyPr wrap="square" rtlCol="0">
            <a:spAutoFit/>
          </a:bodyPr>
          <a:lstStyle/>
          <a:p>
            <a:r>
              <a:rPr lang="hu-HU" dirty="0" smtClean="0"/>
              <a:t>Átlagos életkor 17,9 év</a:t>
            </a:r>
          </a:p>
          <a:p>
            <a:r>
              <a:rPr lang="hu-HU" dirty="0" smtClean="0"/>
              <a:t>Alacsonypadlós részarány:30%</a:t>
            </a:r>
          </a:p>
          <a:p>
            <a:r>
              <a:rPr lang="hu-HU" dirty="0" err="1" smtClean="0"/>
              <a:t>Légkondícionált</a:t>
            </a:r>
            <a:r>
              <a:rPr lang="hu-HU" dirty="0" smtClean="0"/>
              <a:t> jármű: 20% </a:t>
            </a:r>
            <a:endParaRPr lang="hu-HU" dirty="0"/>
          </a:p>
        </p:txBody>
      </p:sp>
    </p:spTree>
    <p:extLst>
      <p:ext uri="{BB962C8B-B14F-4D97-AF65-F5344CB8AC3E}">
        <p14:creationId xmlns:p14="http://schemas.microsoft.com/office/powerpoint/2010/main" val="650731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79512" y="836712"/>
            <a:ext cx="8964488" cy="1077218"/>
          </a:xfrm>
          <a:prstGeom prst="rect">
            <a:avLst/>
          </a:prstGeom>
        </p:spPr>
        <p:txBody>
          <a:bodyPr wrap="square">
            <a:spAutoFit/>
          </a:bodyPr>
          <a:lstStyle/>
          <a:p>
            <a:pPr algn="ctr"/>
            <a:r>
              <a:rPr lang="hu-HU" sz="3200" dirty="0">
                <a:solidFill>
                  <a:srgbClr val="04617B"/>
                </a:solidFill>
                <a:latin typeface="Calibri"/>
                <a:ea typeface="+mj-ea"/>
                <a:cs typeface="+mj-cs"/>
              </a:rPr>
              <a:t>KMKK </a:t>
            </a:r>
            <a:r>
              <a:rPr lang="hu-HU" sz="3200" dirty="0" smtClean="0">
                <a:solidFill>
                  <a:srgbClr val="04617B"/>
                </a:solidFill>
                <a:latin typeface="Calibri"/>
                <a:ea typeface="+mj-ea"/>
                <a:cs typeface="+mj-cs"/>
              </a:rPr>
              <a:t>HELYI ÉS HELYKÖZI VONALHÁLÓZATA ÉS MEGÁLLÓHELYEI</a:t>
            </a:r>
            <a:endParaRPr lang="hu-HU" sz="3200" dirty="0"/>
          </a:p>
        </p:txBody>
      </p:sp>
      <p:graphicFrame>
        <p:nvGraphicFramePr>
          <p:cNvPr id="3" name="Táblázat 2"/>
          <p:cNvGraphicFramePr>
            <a:graphicFrameLocks noGrp="1"/>
          </p:cNvGraphicFramePr>
          <p:nvPr>
            <p:extLst>
              <p:ext uri="{D42A27DB-BD31-4B8C-83A1-F6EECF244321}">
                <p14:modId xmlns:p14="http://schemas.microsoft.com/office/powerpoint/2010/main" val="3692066132"/>
              </p:ext>
            </p:extLst>
          </p:nvPr>
        </p:nvGraphicFramePr>
        <p:xfrm>
          <a:off x="323527" y="2420887"/>
          <a:ext cx="8568953" cy="3456384"/>
        </p:xfrm>
        <a:graphic>
          <a:graphicData uri="http://schemas.openxmlformats.org/drawingml/2006/table">
            <a:tbl>
              <a:tblPr>
                <a:tableStyleId>{5C22544A-7EE6-4342-B048-85BDC9FD1C3A}</a:tableStyleId>
              </a:tblPr>
              <a:tblGrid>
                <a:gridCol w="1572189"/>
                <a:gridCol w="1749191"/>
                <a:gridCol w="1749191"/>
                <a:gridCol w="1749191"/>
                <a:gridCol w="1749191"/>
              </a:tblGrid>
              <a:tr h="432048">
                <a:tc>
                  <a:txBody>
                    <a:bodyPr/>
                    <a:lstStyle/>
                    <a:p>
                      <a:pPr algn="l" fontAlgn="b"/>
                      <a:endParaRPr lang="hu-HU" sz="1400" b="1" i="0" u="none" strike="noStrike" dirty="0">
                        <a:solidFill>
                          <a:srgbClr val="000000"/>
                        </a:solidFill>
                        <a:effectLst/>
                        <a:latin typeface="+mn-lt"/>
                      </a:endParaRPr>
                    </a:p>
                  </a:txBody>
                  <a:tcPr marL="9525" marR="9525" marT="9525" marB="0" anchor="ctr"/>
                </a:tc>
                <a:tc gridSpan="2">
                  <a:txBody>
                    <a:bodyPr/>
                    <a:lstStyle/>
                    <a:p>
                      <a:pPr algn="ctr" fontAlgn="b"/>
                      <a:r>
                        <a:rPr lang="hu-HU" sz="1400" b="1" u="none" strike="noStrike" dirty="0">
                          <a:effectLst/>
                          <a:latin typeface="+mn-lt"/>
                        </a:rPr>
                        <a:t>Helyközi</a:t>
                      </a:r>
                      <a:endParaRPr lang="hu-HU" sz="1400" b="1" i="0" u="none" strike="noStrike" dirty="0">
                        <a:solidFill>
                          <a:srgbClr val="000000"/>
                        </a:solidFill>
                        <a:effectLst/>
                        <a:latin typeface="+mn-lt"/>
                      </a:endParaRPr>
                    </a:p>
                  </a:txBody>
                  <a:tcPr marL="9525" marR="9525" marT="9525" marB="0" anchor="ctr">
                    <a:solidFill>
                      <a:schemeClr val="accent3">
                        <a:lumMod val="20000"/>
                        <a:lumOff val="80000"/>
                      </a:schemeClr>
                    </a:solidFill>
                  </a:tcPr>
                </a:tc>
                <a:tc hMerge="1">
                  <a:txBody>
                    <a:bodyPr/>
                    <a:lstStyle/>
                    <a:p>
                      <a:endParaRPr lang="hu-HU"/>
                    </a:p>
                  </a:txBody>
                  <a:tcPr/>
                </a:tc>
                <a:tc gridSpan="2">
                  <a:txBody>
                    <a:bodyPr/>
                    <a:lstStyle/>
                    <a:p>
                      <a:pPr algn="ctr" fontAlgn="b"/>
                      <a:r>
                        <a:rPr lang="hu-HU" sz="1400" b="1" u="none" strike="noStrike" dirty="0">
                          <a:effectLst/>
                          <a:latin typeface="+mn-lt"/>
                        </a:rPr>
                        <a:t>Helyi</a:t>
                      </a:r>
                      <a:endParaRPr lang="hu-HU" sz="1400" b="1" i="0" u="none" strike="noStrike" dirty="0">
                        <a:solidFill>
                          <a:srgbClr val="000000"/>
                        </a:solidFill>
                        <a:effectLst/>
                        <a:latin typeface="+mn-lt"/>
                      </a:endParaRPr>
                    </a:p>
                  </a:txBody>
                  <a:tcPr marL="9525" marR="9525" marT="9525" marB="0" anchor="ctr"/>
                </a:tc>
                <a:tc hMerge="1">
                  <a:txBody>
                    <a:bodyPr/>
                    <a:lstStyle/>
                    <a:p>
                      <a:endParaRPr lang="hu-HU"/>
                    </a:p>
                  </a:txBody>
                  <a:tcPr/>
                </a:tc>
              </a:tr>
              <a:tr h="432048">
                <a:tc>
                  <a:txBody>
                    <a:bodyPr/>
                    <a:lstStyle/>
                    <a:p>
                      <a:pPr algn="l" fontAlgn="b"/>
                      <a:endParaRPr lang="hu-HU" sz="1400" b="1" i="0" u="none" strike="noStrike">
                        <a:solidFill>
                          <a:srgbClr val="000000"/>
                        </a:solidFill>
                        <a:effectLst/>
                        <a:latin typeface="+mn-lt"/>
                      </a:endParaRPr>
                    </a:p>
                  </a:txBody>
                  <a:tcPr marL="9525" marR="9525" marT="9525" marB="0" anchor="ctr"/>
                </a:tc>
                <a:tc>
                  <a:txBody>
                    <a:bodyPr/>
                    <a:lstStyle/>
                    <a:p>
                      <a:pPr algn="ctr" fontAlgn="b"/>
                      <a:r>
                        <a:rPr lang="hu-HU" sz="1400" b="1" u="none" strike="noStrike" dirty="0">
                          <a:effectLst/>
                          <a:latin typeface="+mn-lt"/>
                        </a:rPr>
                        <a:t>Nettó vonalhálózat</a:t>
                      </a:r>
                      <a:endParaRPr lang="hu-HU" sz="1400" b="1" i="0" u="none" strike="noStrike" dirty="0">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ctr" fontAlgn="b"/>
                      <a:r>
                        <a:rPr lang="hu-HU" sz="1400" b="1" u="none" strike="noStrike" dirty="0">
                          <a:effectLst/>
                          <a:latin typeface="+mn-lt"/>
                        </a:rPr>
                        <a:t>Megállók száma</a:t>
                      </a:r>
                      <a:endParaRPr lang="hu-HU" sz="1400" b="1" i="0" u="none" strike="noStrike" dirty="0">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ctr" fontAlgn="b"/>
                      <a:r>
                        <a:rPr lang="hu-HU" sz="1400" b="1" u="none" strike="noStrike">
                          <a:effectLst/>
                          <a:latin typeface="+mn-lt"/>
                        </a:rPr>
                        <a:t>Nettó vonalhálózat</a:t>
                      </a:r>
                      <a:endParaRPr lang="hu-HU" sz="1400" b="1" i="0" u="none" strike="noStrike">
                        <a:solidFill>
                          <a:srgbClr val="000000"/>
                        </a:solidFill>
                        <a:effectLst/>
                        <a:latin typeface="+mn-lt"/>
                      </a:endParaRPr>
                    </a:p>
                  </a:txBody>
                  <a:tcPr marL="9525" marR="9525" marT="9525" marB="0" anchor="ctr"/>
                </a:tc>
                <a:tc>
                  <a:txBody>
                    <a:bodyPr/>
                    <a:lstStyle/>
                    <a:p>
                      <a:pPr algn="ctr" fontAlgn="b"/>
                      <a:r>
                        <a:rPr lang="hu-HU" sz="1400" b="1" u="none" strike="noStrike" dirty="0">
                          <a:effectLst/>
                          <a:latin typeface="+mn-lt"/>
                        </a:rPr>
                        <a:t>Megállók száma</a:t>
                      </a:r>
                      <a:endParaRPr lang="hu-HU" sz="1400" b="1" i="0" u="none" strike="noStrike" dirty="0">
                        <a:solidFill>
                          <a:srgbClr val="000000"/>
                        </a:solidFill>
                        <a:effectLst/>
                        <a:latin typeface="+mn-lt"/>
                      </a:endParaRPr>
                    </a:p>
                  </a:txBody>
                  <a:tcPr marL="9525" marR="9525" marT="9525" marB="0" anchor="ctr"/>
                </a:tc>
              </a:tr>
              <a:tr h="432048">
                <a:tc>
                  <a:txBody>
                    <a:bodyPr/>
                    <a:lstStyle/>
                    <a:p>
                      <a:pPr algn="l" fontAlgn="b"/>
                      <a:r>
                        <a:rPr lang="hu-HU" sz="1400" b="1" u="none" strike="noStrike">
                          <a:effectLst/>
                          <a:latin typeface="+mn-lt"/>
                        </a:rPr>
                        <a:t>Agria Volán Zrt.</a:t>
                      </a:r>
                      <a:endParaRPr lang="hu-HU" sz="1400" b="1" i="0" u="none" strike="noStrike">
                        <a:solidFill>
                          <a:srgbClr val="000000"/>
                        </a:solidFill>
                        <a:effectLst/>
                        <a:latin typeface="+mn-lt"/>
                      </a:endParaRPr>
                    </a:p>
                  </a:txBody>
                  <a:tcPr marL="9525" marR="9525" marT="9525" marB="0" anchor="ctr"/>
                </a:tc>
                <a:tc>
                  <a:txBody>
                    <a:bodyPr/>
                    <a:lstStyle/>
                    <a:p>
                      <a:pPr algn="r" fontAlgn="b"/>
                      <a:r>
                        <a:rPr lang="hu-HU" sz="1400" u="none" strike="noStrike" dirty="0">
                          <a:effectLst/>
                          <a:latin typeface="+mn-lt"/>
                        </a:rPr>
                        <a:t>675</a:t>
                      </a:r>
                      <a:endParaRPr lang="hu-HU" sz="1400" b="0" i="0" u="none" strike="noStrike" dirty="0">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dirty="0">
                          <a:effectLst/>
                          <a:latin typeface="+mn-lt"/>
                        </a:rPr>
                        <a:t>753</a:t>
                      </a:r>
                      <a:endParaRPr lang="hu-HU" sz="1400" b="0" i="0" u="none" strike="noStrike" dirty="0">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a:effectLst/>
                          <a:latin typeface="+mn-lt"/>
                        </a:rPr>
                        <a:t>127</a:t>
                      </a:r>
                      <a:endParaRPr lang="hu-HU" sz="1400" b="0" i="0" u="none" strike="noStrike">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152</a:t>
                      </a:r>
                      <a:endParaRPr lang="hu-HU" sz="1400" b="0" i="0" u="none" strike="noStrike">
                        <a:solidFill>
                          <a:srgbClr val="000000"/>
                        </a:solidFill>
                        <a:effectLst/>
                        <a:latin typeface="+mn-lt"/>
                      </a:endParaRPr>
                    </a:p>
                  </a:txBody>
                  <a:tcPr marL="9525" marR="9525" marT="9525" marB="0" anchor="ctr"/>
                </a:tc>
              </a:tr>
              <a:tr h="432048">
                <a:tc>
                  <a:txBody>
                    <a:bodyPr/>
                    <a:lstStyle/>
                    <a:p>
                      <a:pPr algn="l" fontAlgn="b"/>
                      <a:r>
                        <a:rPr lang="hu-HU" sz="1400" b="1" u="none" strike="noStrike">
                          <a:effectLst/>
                          <a:latin typeface="+mn-lt"/>
                        </a:rPr>
                        <a:t>Hatvani Volán Zrt.</a:t>
                      </a:r>
                      <a:endParaRPr lang="hu-HU" sz="1400" b="1" i="0" u="none" strike="noStrike">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719</a:t>
                      </a:r>
                      <a:endParaRPr lang="hu-HU" sz="1400" b="0" i="0" u="none" strike="noStrike">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dirty="0">
                          <a:effectLst/>
                          <a:latin typeface="+mn-lt"/>
                        </a:rPr>
                        <a:t>156</a:t>
                      </a:r>
                      <a:endParaRPr lang="hu-HU" sz="1400" b="0" i="0" u="none" strike="noStrike" dirty="0">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dirty="0">
                          <a:effectLst/>
                          <a:latin typeface="+mn-lt"/>
                        </a:rPr>
                        <a:t>29</a:t>
                      </a:r>
                      <a:endParaRPr lang="hu-HU" sz="1400" b="0" i="0" u="none" strike="noStrike" dirty="0">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81</a:t>
                      </a:r>
                      <a:endParaRPr lang="hu-HU" sz="1400" b="0" i="0" u="none" strike="noStrike">
                        <a:solidFill>
                          <a:srgbClr val="000000"/>
                        </a:solidFill>
                        <a:effectLst/>
                        <a:latin typeface="+mn-lt"/>
                      </a:endParaRPr>
                    </a:p>
                  </a:txBody>
                  <a:tcPr marL="9525" marR="9525" marT="9525" marB="0" anchor="ctr"/>
                </a:tc>
              </a:tr>
              <a:tr h="432048">
                <a:tc>
                  <a:txBody>
                    <a:bodyPr/>
                    <a:lstStyle/>
                    <a:p>
                      <a:pPr algn="l" fontAlgn="b"/>
                      <a:r>
                        <a:rPr lang="hu-HU" sz="1400" b="1" u="none" strike="noStrike">
                          <a:effectLst/>
                          <a:latin typeface="+mn-lt"/>
                        </a:rPr>
                        <a:t>Jászkun Volán Zrt.</a:t>
                      </a:r>
                      <a:endParaRPr lang="hu-HU" sz="1400" b="1" i="0" u="none" strike="noStrike">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2 267</a:t>
                      </a:r>
                      <a:endParaRPr lang="hu-HU" sz="1400" b="0" i="0" u="none" strike="noStrike">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a:effectLst/>
                          <a:latin typeface="+mn-lt"/>
                        </a:rPr>
                        <a:t>1 652</a:t>
                      </a:r>
                      <a:endParaRPr lang="hu-HU" sz="1400" b="0" i="0" u="none" strike="noStrike">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dirty="0">
                          <a:effectLst/>
                          <a:latin typeface="+mn-lt"/>
                        </a:rPr>
                        <a:t>391</a:t>
                      </a:r>
                      <a:endParaRPr lang="hu-HU" sz="1400" b="0" i="0" u="none" strike="noStrike" dirty="0">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373</a:t>
                      </a:r>
                      <a:endParaRPr lang="hu-HU" sz="1400" b="0" i="0" u="none" strike="noStrike">
                        <a:solidFill>
                          <a:srgbClr val="000000"/>
                        </a:solidFill>
                        <a:effectLst/>
                        <a:latin typeface="+mn-lt"/>
                      </a:endParaRPr>
                    </a:p>
                  </a:txBody>
                  <a:tcPr marL="9525" marR="9525" marT="9525" marB="0" anchor="ctr"/>
                </a:tc>
              </a:tr>
              <a:tr h="432048">
                <a:tc>
                  <a:txBody>
                    <a:bodyPr/>
                    <a:lstStyle/>
                    <a:p>
                      <a:pPr algn="l" fontAlgn="b"/>
                      <a:r>
                        <a:rPr lang="hu-HU" sz="1400" b="1" u="none" strike="noStrike">
                          <a:effectLst/>
                          <a:latin typeface="+mn-lt"/>
                        </a:rPr>
                        <a:t>Mátra Volán Zrt.</a:t>
                      </a:r>
                      <a:endParaRPr lang="hu-HU" sz="1400" b="1" i="0" u="none" strike="noStrike">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1 370</a:t>
                      </a:r>
                      <a:endParaRPr lang="hu-HU" sz="1400" b="0" i="0" u="none" strike="noStrike">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a:effectLst/>
                          <a:latin typeface="+mn-lt"/>
                        </a:rPr>
                        <a:t>179</a:t>
                      </a:r>
                      <a:endParaRPr lang="hu-HU" sz="1400" b="0" i="0" u="none" strike="noStrike">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dirty="0">
                          <a:effectLst/>
                          <a:latin typeface="+mn-lt"/>
                        </a:rPr>
                        <a:t>19</a:t>
                      </a:r>
                      <a:endParaRPr lang="hu-HU" sz="1400" b="0" i="0" u="none" strike="noStrike" dirty="0">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60</a:t>
                      </a:r>
                      <a:endParaRPr lang="hu-HU" sz="1400" b="0" i="0" u="none" strike="noStrike">
                        <a:solidFill>
                          <a:srgbClr val="000000"/>
                        </a:solidFill>
                        <a:effectLst/>
                        <a:latin typeface="+mn-lt"/>
                      </a:endParaRPr>
                    </a:p>
                  </a:txBody>
                  <a:tcPr marL="9525" marR="9525" marT="9525" marB="0" anchor="ctr"/>
                </a:tc>
              </a:tr>
              <a:tr h="432048">
                <a:tc>
                  <a:txBody>
                    <a:bodyPr/>
                    <a:lstStyle/>
                    <a:p>
                      <a:pPr algn="l" fontAlgn="b"/>
                      <a:r>
                        <a:rPr lang="hu-HU" sz="1400" b="1" u="none" strike="noStrike">
                          <a:effectLst/>
                          <a:latin typeface="+mn-lt"/>
                        </a:rPr>
                        <a:t>Nógrád Volán Zrt.</a:t>
                      </a:r>
                      <a:endParaRPr lang="hu-HU" sz="1400" b="1" i="0" u="none" strike="noStrike">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1 060</a:t>
                      </a:r>
                      <a:endParaRPr lang="hu-HU" sz="1400" b="0" i="0" u="none" strike="noStrike">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a:effectLst/>
                          <a:latin typeface="+mn-lt"/>
                        </a:rPr>
                        <a:t>618</a:t>
                      </a:r>
                      <a:endParaRPr lang="hu-HU" sz="1400" b="0" i="0" u="none" strike="noStrike">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dirty="0">
                          <a:effectLst/>
                          <a:latin typeface="+mn-lt"/>
                        </a:rPr>
                        <a:t>90</a:t>
                      </a:r>
                      <a:endParaRPr lang="hu-HU" sz="1400" b="0" i="0" u="none" strike="noStrike" dirty="0">
                        <a:solidFill>
                          <a:srgbClr val="000000"/>
                        </a:solidFill>
                        <a:effectLst/>
                        <a:latin typeface="+mn-lt"/>
                      </a:endParaRPr>
                    </a:p>
                  </a:txBody>
                  <a:tcPr marL="9525" marR="9525" marT="9525" marB="0" anchor="ctr"/>
                </a:tc>
                <a:tc>
                  <a:txBody>
                    <a:bodyPr/>
                    <a:lstStyle/>
                    <a:p>
                      <a:pPr algn="r" fontAlgn="b"/>
                      <a:r>
                        <a:rPr lang="hu-HU" sz="1400" u="none" strike="noStrike">
                          <a:effectLst/>
                          <a:latin typeface="+mn-lt"/>
                        </a:rPr>
                        <a:t>129</a:t>
                      </a:r>
                      <a:endParaRPr lang="hu-HU" sz="1400" b="0" i="0" u="none" strike="noStrike">
                        <a:solidFill>
                          <a:srgbClr val="000000"/>
                        </a:solidFill>
                        <a:effectLst/>
                        <a:latin typeface="+mn-lt"/>
                      </a:endParaRPr>
                    </a:p>
                  </a:txBody>
                  <a:tcPr marL="9525" marR="9525" marT="9525" marB="0" anchor="ctr"/>
                </a:tc>
              </a:tr>
              <a:tr h="432048">
                <a:tc>
                  <a:txBody>
                    <a:bodyPr/>
                    <a:lstStyle/>
                    <a:p>
                      <a:pPr algn="l" fontAlgn="b"/>
                      <a:r>
                        <a:rPr lang="hu-HU" sz="1400" b="1" u="none" strike="noStrike" dirty="0">
                          <a:effectLst/>
                          <a:latin typeface="+mn-lt"/>
                        </a:rPr>
                        <a:t>KMKK Összesen</a:t>
                      </a:r>
                      <a:endParaRPr lang="hu-HU" sz="1400" b="1" i="0" u="none" strike="noStrike" dirty="0">
                        <a:solidFill>
                          <a:srgbClr val="000000"/>
                        </a:solidFill>
                        <a:effectLst/>
                        <a:latin typeface="+mn-lt"/>
                      </a:endParaRPr>
                    </a:p>
                  </a:txBody>
                  <a:tcPr marL="9525" marR="9525" marT="9525" marB="0" anchor="ctr"/>
                </a:tc>
                <a:tc>
                  <a:txBody>
                    <a:bodyPr/>
                    <a:lstStyle/>
                    <a:p>
                      <a:pPr algn="r" fontAlgn="b"/>
                      <a:r>
                        <a:rPr lang="hu-HU" sz="1400" u="none" strike="noStrike" dirty="0">
                          <a:effectLst/>
                          <a:latin typeface="+mn-lt"/>
                        </a:rPr>
                        <a:t>6 091</a:t>
                      </a:r>
                      <a:endParaRPr lang="hu-HU" sz="1400" b="0" i="0" u="none" strike="noStrike" dirty="0">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dirty="0">
                          <a:effectLst/>
                          <a:latin typeface="+mn-lt"/>
                        </a:rPr>
                        <a:t>3 358</a:t>
                      </a:r>
                      <a:endParaRPr lang="hu-HU" sz="1400" b="0" i="0" u="none" strike="noStrike" dirty="0">
                        <a:solidFill>
                          <a:srgbClr val="000000"/>
                        </a:solidFill>
                        <a:effectLst/>
                        <a:latin typeface="+mn-lt"/>
                      </a:endParaRPr>
                    </a:p>
                  </a:txBody>
                  <a:tcPr marL="9525" marR="9525" marT="9525" marB="0" anchor="ctr">
                    <a:solidFill>
                      <a:schemeClr val="accent3">
                        <a:lumMod val="20000"/>
                        <a:lumOff val="80000"/>
                      </a:schemeClr>
                    </a:solidFill>
                  </a:tcPr>
                </a:tc>
                <a:tc>
                  <a:txBody>
                    <a:bodyPr/>
                    <a:lstStyle/>
                    <a:p>
                      <a:pPr algn="r" fontAlgn="b"/>
                      <a:r>
                        <a:rPr lang="hu-HU" sz="1400" u="none" strike="noStrike" dirty="0">
                          <a:effectLst/>
                          <a:latin typeface="+mn-lt"/>
                        </a:rPr>
                        <a:t>656</a:t>
                      </a:r>
                      <a:endParaRPr lang="hu-HU" sz="1400" b="0" i="0" u="none" strike="noStrike" dirty="0">
                        <a:solidFill>
                          <a:srgbClr val="000000"/>
                        </a:solidFill>
                        <a:effectLst/>
                        <a:latin typeface="+mn-lt"/>
                      </a:endParaRPr>
                    </a:p>
                  </a:txBody>
                  <a:tcPr marL="9525" marR="9525" marT="9525" marB="0" anchor="ctr"/>
                </a:tc>
                <a:tc>
                  <a:txBody>
                    <a:bodyPr/>
                    <a:lstStyle/>
                    <a:p>
                      <a:pPr algn="r" fontAlgn="b"/>
                      <a:r>
                        <a:rPr lang="hu-HU" sz="1400" u="none" strike="noStrike" dirty="0">
                          <a:effectLst/>
                          <a:latin typeface="+mn-lt"/>
                        </a:rPr>
                        <a:t>795</a:t>
                      </a:r>
                      <a:endParaRPr lang="hu-HU" sz="1400" b="0" i="0" u="none" strike="noStrike" dirty="0">
                        <a:solidFill>
                          <a:srgbClr val="000000"/>
                        </a:solidFill>
                        <a:effectLst/>
                        <a:latin typeface="+mn-lt"/>
                      </a:endParaRPr>
                    </a:p>
                  </a:txBody>
                  <a:tcPr marL="9525" marR="9525" marT="9525" marB="0" anchor="ctr"/>
                </a:tc>
              </a:tr>
            </a:tbl>
          </a:graphicData>
        </a:graphic>
      </p:graphicFrame>
    </p:spTree>
    <p:extLst>
      <p:ext uri="{BB962C8B-B14F-4D97-AF65-F5344CB8AC3E}">
        <p14:creationId xmlns:p14="http://schemas.microsoft.com/office/powerpoint/2010/main" val="1762097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03848" y="332656"/>
            <a:ext cx="5857875" cy="1143000"/>
          </a:xfrm>
        </p:spPr>
        <p:txBody>
          <a:bodyPr>
            <a:normAutofit fontScale="90000"/>
          </a:bodyPr>
          <a:lstStyle/>
          <a:p>
            <a:pPr eaLnBrk="1" hangingPunct="1">
              <a:defRPr/>
            </a:pPr>
            <a:r>
              <a:rPr lang="hu-HU" dirty="0" smtClean="0"/>
              <a:t>Közösségi közlekedés jelentősége</a:t>
            </a:r>
            <a:endParaRPr lang="hu-HU" dirty="0"/>
          </a:p>
        </p:txBody>
      </p:sp>
      <p:pic>
        <p:nvPicPr>
          <p:cNvPr id="1536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363" y="1628775"/>
            <a:ext cx="45926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3857625"/>
            <a:ext cx="2641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zövegdoboz 7"/>
          <p:cNvSpPr txBox="1"/>
          <p:nvPr/>
        </p:nvSpPr>
        <p:spPr>
          <a:xfrm>
            <a:off x="0" y="642938"/>
            <a:ext cx="4516438" cy="6370637"/>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hu-HU" sz="2400" dirty="0">
                <a:latin typeface="+mn-lt"/>
                <a:cs typeface="+mn-cs"/>
              </a:rPr>
              <a:t>A környezeti terhelést (levegőszennyezés, zajterhelés,  forgalmi torlódások) csökkenti különösen a városokban van nagy jelentősége</a:t>
            </a:r>
          </a:p>
          <a:p>
            <a:pPr marL="285750" indent="-285750" fontAlgn="auto">
              <a:spcBef>
                <a:spcPts val="0"/>
              </a:spcBef>
              <a:spcAft>
                <a:spcPts val="0"/>
              </a:spcAft>
              <a:buFont typeface="Arial" pitchFamily="34" charset="0"/>
              <a:buChar char="•"/>
              <a:defRPr/>
            </a:pPr>
            <a:r>
              <a:rPr lang="hu-HU" sz="2400" dirty="0">
                <a:latin typeface="+mn-lt"/>
                <a:cs typeface="+mn-cs"/>
              </a:rPr>
              <a:t>Biztosítja a társadalmi - gazdasági mobilitást </a:t>
            </a:r>
          </a:p>
          <a:p>
            <a:pPr marL="285750" indent="-285750" fontAlgn="auto">
              <a:spcBef>
                <a:spcPts val="0"/>
              </a:spcBef>
              <a:spcAft>
                <a:spcPts val="0"/>
              </a:spcAft>
              <a:buFont typeface="Arial" pitchFamily="34" charset="0"/>
              <a:buChar char="•"/>
              <a:defRPr/>
            </a:pPr>
            <a:r>
              <a:rPr lang="hu-HU" sz="2400" dirty="0">
                <a:cs typeface="Arial" charset="0"/>
              </a:rPr>
              <a:t>Infrastruktúra pótló</a:t>
            </a:r>
          </a:p>
          <a:p>
            <a:pPr marL="285750" indent="-285750" fontAlgn="auto">
              <a:spcBef>
                <a:spcPts val="0"/>
              </a:spcBef>
              <a:spcAft>
                <a:spcPts val="0"/>
              </a:spcAft>
              <a:buFont typeface="Arial" pitchFamily="34" charset="0"/>
              <a:buChar char="•"/>
              <a:defRPr/>
            </a:pPr>
            <a:r>
              <a:rPr lang="hu-HU" sz="2400" dirty="0">
                <a:latin typeface="+mn-lt"/>
                <a:cs typeface="+mn-cs"/>
              </a:rPr>
              <a:t>Magyarországon mintegy 2 millió ember utazik naponta tömegközlekedéssel,</a:t>
            </a:r>
          </a:p>
          <a:p>
            <a:pPr marL="285750" indent="-285750" fontAlgn="auto">
              <a:spcBef>
                <a:spcPts val="0"/>
              </a:spcBef>
              <a:spcAft>
                <a:spcPts val="0"/>
              </a:spcAft>
              <a:buFont typeface="Arial" pitchFamily="34" charset="0"/>
              <a:buChar char="•"/>
              <a:defRPr/>
            </a:pPr>
            <a:r>
              <a:rPr lang="hu-HU" sz="2400" dirty="0">
                <a:latin typeface="+mn-lt"/>
                <a:cs typeface="+mn-cs"/>
              </a:rPr>
              <a:t>Tömegközlekedés – egyéni közlekedés aránya 40-60 %  (kerékpár 3% )</a:t>
            </a:r>
          </a:p>
          <a:p>
            <a:pPr marL="285750" indent="-285750" fontAlgn="auto">
              <a:spcBef>
                <a:spcPts val="0"/>
              </a:spcBef>
              <a:spcAft>
                <a:spcPts val="0"/>
              </a:spcAft>
              <a:buFont typeface="Arial" pitchFamily="34" charset="0"/>
              <a:buChar char="•"/>
              <a:defRPr/>
            </a:pPr>
            <a:r>
              <a:rPr lang="hu-HU" sz="2400" dirty="0">
                <a:cs typeface="Arial" charset="0"/>
              </a:rPr>
              <a:t>A fejlett országokban  a mobilitási arány 10-90 %</a:t>
            </a:r>
            <a:endParaRPr lang="hu-HU" sz="2400" dirty="0">
              <a:latin typeface="+mn-lt"/>
              <a:cs typeface="+mn-cs"/>
            </a:endParaRPr>
          </a:p>
          <a:p>
            <a:pPr marL="285750" indent="-285750" fontAlgn="auto">
              <a:spcBef>
                <a:spcPts val="0"/>
              </a:spcBef>
              <a:spcAft>
                <a:spcPts val="0"/>
              </a:spcAft>
              <a:buFont typeface="Arial" pitchFamily="34" charset="0"/>
              <a:buChar char="•"/>
              <a:defRPr/>
            </a:pPr>
            <a:endParaRPr lang="hu-HU" sz="2400" dirty="0">
              <a:solidFill>
                <a:srgbClr val="FFFF00"/>
              </a:solidFill>
              <a:latin typeface="+mn-lt"/>
              <a:cs typeface="+mn-cs"/>
            </a:endParaRPr>
          </a:p>
        </p:txBody>
      </p:sp>
      <p:sp>
        <p:nvSpPr>
          <p:cNvPr id="15366" name="Szövegdoboz 8"/>
          <p:cNvSpPr txBox="1">
            <a:spLocks noChangeArrowheads="1"/>
          </p:cNvSpPr>
          <p:nvPr/>
        </p:nvSpPr>
        <p:spPr bwMode="auto">
          <a:xfrm>
            <a:off x="4467205" y="5589240"/>
            <a:ext cx="4643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hu-HU" altLang="hu-HU" sz="2400" dirty="0">
                <a:solidFill>
                  <a:srgbClr val="FF0000"/>
                </a:solidFill>
              </a:rPr>
              <a:t>Cél: tömegközlekedés arányának </a:t>
            </a:r>
            <a:r>
              <a:rPr lang="hu-HU" altLang="hu-HU" sz="2400" dirty="0" smtClean="0">
                <a:solidFill>
                  <a:srgbClr val="FF0000"/>
                </a:solidFill>
              </a:rPr>
              <a:t>megtartása</a:t>
            </a:r>
            <a:endParaRPr lang="hu-HU" altLang="hu-HU" sz="2400" dirty="0">
              <a:solidFill>
                <a:srgbClr val="FF0000"/>
              </a:solidFill>
            </a:endParaRPr>
          </a:p>
        </p:txBody>
      </p:sp>
      <p:sp>
        <p:nvSpPr>
          <p:cNvPr id="3" name="Élőláb helye 2"/>
          <p:cNvSpPr>
            <a:spLocks noGrp="1"/>
          </p:cNvSpPr>
          <p:nvPr>
            <p:ph type="ftr" sz="quarter" idx="11"/>
          </p:nvPr>
        </p:nvSpPr>
        <p:spPr/>
        <p:txBody>
          <a:bodyPr/>
          <a:lstStyle/>
          <a:p>
            <a:r>
              <a:rPr lang="hu-HU" smtClean="0"/>
              <a:t>KMKK ZRT.</a:t>
            </a:r>
            <a:endParaRPr lang="hu-HU"/>
          </a:p>
        </p:txBody>
      </p:sp>
    </p:spTree>
    <p:extLst>
      <p:ext uri="{BB962C8B-B14F-4D97-AF65-F5344CB8AC3E}">
        <p14:creationId xmlns:p14="http://schemas.microsoft.com/office/powerpoint/2010/main" val="2698147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Eddig elvégzett regionális feladatok</a:t>
            </a:r>
            <a:endParaRPr lang="hu-HU" dirty="0"/>
          </a:p>
        </p:txBody>
      </p:sp>
      <p:sp>
        <p:nvSpPr>
          <p:cNvPr id="3" name="Tartalom helye 2"/>
          <p:cNvSpPr>
            <a:spLocks noGrp="1"/>
          </p:cNvSpPr>
          <p:nvPr>
            <p:ph idx="1"/>
          </p:nvPr>
        </p:nvSpPr>
        <p:spPr/>
        <p:txBody>
          <a:bodyPr>
            <a:normAutofit fontScale="55000" lnSpcReduction="20000"/>
          </a:bodyPr>
          <a:lstStyle/>
          <a:p>
            <a:pPr>
              <a:buFont typeface="Wingdings" pitchFamily="2" charset="2"/>
              <a:buChar char="ü"/>
            </a:pPr>
            <a:r>
              <a:rPr lang="hu-HU" sz="2900" dirty="0" smtClean="0"/>
              <a:t>Végrehajtásra került a cégirányítás egységesítése </a:t>
            </a:r>
            <a:br>
              <a:rPr lang="hu-HU" sz="2900" dirty="0" smtClean="0"/>
            </a:br>
            <a:r>
              <a:rPr lang="hu-HU" sz="2900" dirty="0" smtClean="0"/>
              <a:t>Elkészült egy szervezeti modell az új szervezetre</a:t>
            </a:r>
          </a:p>
          <a:p>
            <a:pPr>
              <a:buFont typeface="Wingdings" pitchFamily="2" charset="2"/>
              <a:buChar char="ü"/>
            </a:pPr>
            <a:r>
              <a:rPr lang="hu-HU" sz="2900" dirty="0" smtClean="0"/>
              <a:t>Megalakult a holding, cégbíróságon bejegyzésre került,</a:t>
            </a:r>
          </a:p>
          <a:p>
            <a:pPr>
              <a:buFont typeface="Wingdings" pitchFamily="2" charset="2"/>
              <a:buChar char="ü"/>
            </a:pPr>
            <a:r>
              <a:rPr lang="hu-HU" sz="2900" dirty="0" smtClean="0"/>
              <a:t>Megtörtént a tőkeemelés (cégapportálás)</a:t>
            </a:r>
          </a:p>
          <a:p>
            <a:pPr>
              <a:buFont typeface="Wingdings" pitchFamily="2" charset="2"/>
              <a:buChar char="ü"/>
            </a:pPr>
            <a:r>
              <a:rPr lang="hu-HU" sz="2900" dirty="0" smtClean="0"/>
              <a:t> KMKK  törzstőke értéke:</a:t>
            </a:r>
          </a:p>
          <a:p>
            <a:pPr algn="ctr">
              <a:buFont typeface="Wingdings" pitchFamily="2" charset="2"/>
              <a:buChar char="ü"/>
            </a:pPr>
            <a:r>
              <a:rPr lang="hu-HU" sz="2900" dirty="0" smtClean="0"/>
              <a:t>7 315 800 </a:t>
            </a:r>
            <a:r>
              <a:rPr lang="hu-HU" sz="2900" dirty="0" err="1" smtClean="0"/>
              <a:t>eFt</a:t>
            </a:r>
            <a:endParaRPr lang="hu-HU" sz="2900" dirty="0" smtClean="0"/>
          </a:p>
          <a:p>
            <a:pPr>
              <a:buFont typeface="Wingdings" pitchFamily="2" charset="2"/>
              <a:buChar char="ü"/>
            </a:pPr>
            <a:r>
              <a:rPr lang="hu-HU" sz="2900" dirty="0" smtClean="0"/>
              <a:t>Befejezés előtt van a részvény átalakítás:</a:t>
            </a:r>
            <a:br>
              <a:rPr lang="hu-HU" sz="2900" dirty="0" smtClean="0"/>
            </a:br>
            <a:r>
              <a:rPr lang="hu-HU" sz="2900" dirty="0" smtClean="0"/>
              <a:t>  dolgozói részvények  törzsrészvénnyé történő átalakítása, megvásárlása</a:t>
            </a:r>
          </a:p>
          <a:p>
            <a:pPr>
              <a:buFont typeface="Wingdings" pitchFamily="2" charset="2"/>
              <a:buChar char="ü"/>
            </a:pPr>
            <a:r>
              <a:rPr lang="hu-HU" sz="2900" dirty="0" smtClean="0"/>
              <a:t>Öt munkacsoport kezdte meg működését az MNV ZRT irányításával </a:t>
            </a:r>
          </a:p>
          <a:p>
            <a:pPr>
              <a:buFont typeface="Wingdings" pitchFamily="2" charset="2"/>
              <a:buChar char="ü"/>
            </a:pPr>
            <a:r>
              <a:rPr lang="hu-HU" sz="2900" dirty="0" smtClean="0"/>
              <a:t>Elkészült az összevonásig  (2015. jan. 1) a feladatterv</a:t>
            </a:r>
          </a:p>
          <a:p>
            <a:pPr>
              <a:buFont typeface="Wingdings" pitchFamily="2" charset="2"/>
              <a:buChar char="ü"/>
            </a:pPr>
            <a:r>
              <a:rPr lang="hu-HU" sz="2900" dirty="0" smtClean="0"/>
              <a:t>Elkészült első változatban az egységes járműjavítási technológia és forgalmi technológia valamint az egységes jármű üzemanyag alapnorma rendszer</a:t>
            </a:r>
            <a:br>
              <a:rPr lang="hu-HU" sz="2900" dirty="0" smtClean="0"/>
            </a:br>
            <a:r>
              <a:rPr lang="hu-HU" sz="2900" dirty="0" smtClean="0"/>
              <a:t>  </a:t>
            </a:r>
            <a:r>
              <a:rPr lang="hu-HU" dirty="0" smtClean="0"/>
              <a:t/>
            </a:r>
            <a:br>
              <a:rPr lang="hu-HU" dirty="0" smtClean="0"/>
            </a:br>
            <a:endParaRPr lang="hu-HU" dirty="0" smtClean="0"/>
          </a:p>
          <a:p>
            <a:pPr algn="ctr">
              <a:buFont typeface="Wingdings" pitchFamily="2" charset="2"/>
              <a:buChar char="ü"/>
            </a:pPr>
            <a:endParaRPr lang="hu-HU" dirty="0"/>
          </a:p>
        </p:txBody>
      </p:sp>
    </p:spTree>
    <p:extLst>
      <p:ext uri="{BB962C8B-B14F-4D97-AF65-F5344CB8AC3E}">
        <p14:creationId xmlns:p14="http://schemas.microsoft.com/office/powerpoint/2010/main" val="3999541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Eddig elvégzett regionális feladatok</a:t>
            </a:r>
          </a:p>
        </p:txBody>
      </p:sp>
      <p:sp>
        <p:nvSpPr>
          <p:cNvPr id="3" name="Tartalom helye 2"/>
          <p:cNvSpPr>
            <a:spLocks noGrp="1"/>
          </p:cNvSpPr>
          <p:nvPr>
            <p:ph idx="1"/>
          </p:nvPr>
        </p:nvSpPr>
        <p:spPr/>
        <p:txBody>
          <a:bodyPr>
            <a:normAutofit fontScale="85000" lnSpcReduction="20000"/>
          </a:bodyPr>
          <a:lstStyle/>
          <a:p>
            <a:pPr>
              <a:buFont typeface="Wingdings" pitchFamily="2" charset="2"/>
              <a:buChar char="ü"/>
            </a:pPr>
            <a:r>
              <a:rPr lang="hu-HU" dirty="0" smtClean="0"/>
              <a:t>Elkészült a külső szakértővel az informatika felmérése,melyre alapozva a kijelölt munkabizottság elkészítette a holding informatikai rövid (2013.12.31-ig )távú de az összevonáshoz elengedhetetlen feladattervét, valamint az az utáni időszak feladatait , informatikai koncepcióját.(azonos </a:t>
            </a:r>
            <a:r>
              <a:rPr lang="hu-HU" dirty="0" err="1" smtClean="0"/>
              <a:t>inf</a:t>
            </a:r>
            <a:r>
              <a:rPr lang="hu-HU" dirty="0" smtClean="0"/>
              <a:t>. platform létrehozása)</a:t>
            </a:r>
          </a:p>
          <a:p>
            <a:pPr>
              <a:buFont typeface="Wingdings" pitchFamily="2" charset="2"/>
              <a:buChar char="ü"/>
            </a:pPr>
            <a:r>
              <a:rPr lang="hu-HU" dirty="0" smtClean="0"/>
              <a:t>Elindultak a közös anyagbeszerzések nagy volumenek esetén(üzemanyag, Biztosítás, energia) az MNV ZRT illetve a Volánbusz </a:t>
            </a:r>
            <a:r>
              <a:rPr lang="hu-HU" dirty="0" err="1" smtClean="0"/>
              <a:t>ZRt</a:t>
            </a:r>
            <a:r>
              <a:rPr lang="hu-HU" dirty="0" smtClean="0"/>
              <a:t> közreműködésével ,a helyi feladatok pedig a szakterületi munkacsoporttal.(olaj,formaruha,adalékanyagok,</a:t>
            </a:r>
            <a:r>
              <a:rPr lang="hu-HU" dirty="0" err="1" smtClean="0"/>
              <a:t>stb</a:t>
            </a:r>
            <a:r>
              <a:rPr lang="hu-HU" dirty="0" smtClean="0"/>
              <a:t>)</a:t>
            </a:r>
          </a:p>
          <a:p>
            <a:pPr>
              <a:buFont typeface="Wingdings" pitchFamily="2" charset="2"/>
              <a:buChar char="ü"/>
            </a:pPr>
            <a:r>
              <a:rPr lang="hu-HU" dirty="0" smtClean="0"/>
              <a:t>Járatoptimalizálás 43mKM bővítő:496 </a:t>
            </a:r>
            <a:r>
              <a:rPr lang="hu-HU" dirty="0" err="1" smtClean="0"/>
              <a:t>eKm</a:t>
            </a:r>
            <a:r>
              <a:rPr lang="hu-HU" dirty="0" smtClean="0"/>
              <a:t>, Szűkítő1727eKm (2,3%)</a:t>
            </a:r>
          </a:p>
        </p:txBody>
      </p:sp>
    </p:spTree>
    <p:extLst>
      <p:ext uri="{BB962C8B-B14F-4D97-AF65-F5344CB8AC3E}">
        <p14:creationId xmlns:p14="http://schemas.microsoft.com/office/powerpoint/2010/main" val="3277861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Eddig elvégzett regionális feladatok</a:t>
            </a:r>
          </a:p>
        </p:txBody>
      </p:sp>
      <p:sp>
        <p:nvSpPr>
          <p:cNvPr id="3" name="Tartalom helye 2"/>
          <p:cNvSpPr>
            <a:spLocks noGrp="1"/>
          </p:cNvSpPr>
          <p:nvPr>
            <p:ph idx="1"/>
          </p:nvPr>
        </p:nvSpPr>
        <p:spPr/>
        <p:txBody>
          <a:bodyPr>
            <a:normAutofit fontScale="92500" lnSpcReduction="10000"/>
          </a:bodyPr>
          <a:lstStyle/>
          <a:p>
            <a:pPr>
              <a:buFont typeface="Wingdings" pitchFamily="2" charset="2"/>
              <a:buChar char="ü"/>
            </a:pPr>
            <a:r>
              <a:rPr lang="hu-HU" dirty="0" smtClean="0"/>
              <a:t>Kiválasztásra került számviteli és kontrolling feladatokat ellátó adminisztráció (Jászkun Volán munkavállalóiból)</a:t>
            </a:r>
          </a:p>
          <a:p>
            <a:pPr>
              <a:buFont typeface="Wingdings" pitchFamily="2" charset="2"/>
              <a:buChar char="ü"/>
            </a:pPr>
            <a:r>
              <a:rPr lang="hu-HU" dirty="0" smtClean="0"/>
              <a:t>Elkészítettük a régió munkahelyi leltárát adminisztratív területen, megterveztük a szükséges elméleti létszámot és megtakarítást.</a:t>
            </a:r>
          </a:p>
          <a:p>
            <a:pPr>
              <a:buFont typeface="Wingdings" pitchFamily="2" charset="2"/>
              <a:buChar char="ü"/>
            </a:pPr>
            <a:r>
              <a:rPr lang="hu-HU" dirty="0" smtClean="0"/>
              <a:t>Készül az egységes kollektív szerződés, béren kívüli juttatási rendszer</a:t>
            </a:r>
          </a:p>
          <a:p>
            <a:pPr>
              <a:buFont typeface="Wingdings" pitchFamily="2" charset="2"/>
              <a:buChar char="ü"/>
            </a:pPr>
            <a:r>
              <a:rPr lang="hu-HU" dirty="0" smtClean="0"/>
              <a:t>Autóbusz vezetők egységes bérrendszer (csak elszámolás)</a:t>
            </a:r>
            <a:br>
              <a:rPr lang="hu-HU" dirty="0" smtClean="0"/>
            </a:br>
            <a:r>
              <a:rPr lang="hu-HU" dirty="0" smtClean="0"/>
              <a:t>kialakítása, foglalkoztatási szabályai</a:t>
            </a:r>
          </a:p>
          <a:p>
            <a:pPr>
              <a:buFont typeface="Wingdings" pitchFamily="2" charset="2"/>
              <a:buChar char="ü"/>
            </a:pPr>
            <a:r>
              <a:rPr lang="hu-HU" dirty="0" smtClean="0"/>
              <a:t>Elkészült a KMKK szervezeti felépítése</a:t>
            </a:r>
          </a:p>
        </p:txBody>
      </p:sp>
    </p:spTree>
    <p:extLst>
      <p:ext uri="{BB962C8B-B14F-4D97-AF65-F5344CB8AC3E}">
        <p14:creationId xmlns:p14="http://schemas.microsoft.com/office/powerpoint/2010/main" val="3161131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noChangeAspect="1"/>
          </p:cNvGraphicFramePr>
          <p:nvPr>
            <p:extLst>
              <p:ext uri="{D42A27DB-BD31-4B8C-83A1-F6EECF244321}">
                <p14:modId xmlns:p14="http://schemas.microsoft.com/office/powerpoint/2010/main" val="4096422231"/>
              </p:ext>
            </p:extLst>
          </p:nvPr>
        </p:nvGraphicFramePr>
        <p:xfrm>
          <a:off x="-52271" y="676597"/>
          <a:ext cx="9188065" cy="6112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zövegdoboz 2"/>
          <p:cNvSpPr txBox="1"/>
          <p:nvPr/>
        </p:nvSpPr>
        <p:spPr>
          <a:xfrm>
            <a:off x="251520" y="1052736"/>
            <a:ext cx="3672408" cy="646331"/>
          </a:xfrm>
          <a:prstGeom prst="rect">
            <a:avLst/>
          </a:prstGeom>
          <a:noFill/>
        </p:spPr>
        <p:txBody>
          <a:bodyPr wrap="square" rtlCol="0">
            <a:spAutoFit/>
          </a:bodyPr>
          <a:lstStyle/>
          <a:p>
            <a:pPr algn="ctr"/>
            <a:r>
              <a:rPr lang="hu-HU" dirty="0" smtClean="0"/>
              <a:t>KMKK tervezett szervezeti felépítése</a:t>
            </a:r>
            <a:endParaRPr lang="hu-HU" dirty="0"/>
          </a:p>
        </p:txBody>
      </p:sp>
    </p:spTree>
    <p:extLst>
      <p:ext uri="{BB962C8B-B14F-4D97-AF65-F5344CB8AC3E}">
        <p14:creationId xmlns:p14="http://schemas.microsoft.com/office/powerpoint/2010/main" val="1976434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ctrTitle"/>
          </p:nvPr>
        </p:nvSpPr>
        <p:spPr/>
        <p:txBody>
          <a:bodyPr>
            <a:normAutofit/>
          </a:bodyPr>
          <a:lstStyle/>
          <a:p>
            <a:r>
              <a:rPr lang="hu-HU" dirty="0" smtClean="0"/>
              <a:t>Köszönöm megtisztelő figyelmüket</a:t>
            </a:r>
            <a:endParaRPr lang="hu-HU" dirty="0"/>
          </a:p>
        </p:txBody>
      </p:sp>
      <p:sp>
        <p:nvSpPr>
          <p:cNvPr id="6" name="Alcím 5"/>
          <p:cNvSpPr>
            <a:spLocks noGrp="1"/>
          </p:cNvSpPr>
          <p:nvPr>
            <p:ph type="subTitle" idx="1"/>
          </p:nvPr>
        </p:nvSpPr>
        <p:spPr/>
        <p:txBody>
          <a:bodyPr/>
          <a:lstStyle/>
          <a:p>
            <a:r>
              <a:rPr lang="hu-HU" dirty="0" smtClean="0"/>
              <a:t>Úti Csaba Vezérigazgató</a:t>
            </a:r>
          </a:p>
          <a:p>
            <a:r>
              <a:rPr lang="hu-HU" dirty="0" smtClean="0"/>
              <a:t>KMKK ZRT</a:t>
            </a:r>
            <a:endParaRPr lang="hu-HU" dirty="0"/>
          </a:p>
        </p:txBody>
      </p:sp>
      <p:sp>
        <p:nvSpPr>
          <p:cNvPr id="2" name="Élőláb helye 1"/>
          <p:cNvSpPr>
            <a:spLocks noGrp="1"/>
          </p:cNvSpPr>
          <p:nvPr>
            <p:ph type="ftr" sz="quarter" idx="11"/>
          </p:nvPr>
        </p:nvSpPr>
        <p:spPr/>
        <p:txBody>
          <a:bodyPr/>
          <a:lstStyle/>
          <a:p>
            <a:r>
              <a:rPr lang="hu-HU" smtClean="0"/>
              <a:t>KMKK ZRT.</a:t>
            </a:r>
            <a:endParaRPr lang="hu-H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2085975"/>
            <a:ext cx="74072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587501"/>
            <a:ext cx="7407275"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293096"/>
            <a:ext cx="5405714" cy="224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5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átum helye 3"/>
          <p:cNvSpPr>
            <a:spLocks noGrp="1"/>
          </p:cNvSpPr>
          <p:nvPr>
            <p:ph type="dt" sz="half" idx="10"/>
          </p:nvPr>
        </p:nvSpPr>
        <p:spPr/>
        <p:txBody>
          <a:bodyPr/>
          <a:lstStyle/>
          <a:p>
            <a:fld id="{16C2A244-FF2B-4D55-99B3-327BDFB66E22}" type="datetime1">
              <a:rPr lang="hu-HU" altLang="hu-HU"/>
              <a:pPr/>
              <a:t>2013.10.03.</a:t>
            </a:fld>
            <a:endParaRPr lang="hu-HU" altLang="hu-HU"/>
          </a:p>
        </p:txBody>
      </p:sp>
      <p:sp>
        <p:nvSpPr>
          <p:cNvPr id="11" name="Élőláb helye 4"/>
          <p:cNvSpPr>
            <a:spLocks noGrp="1"/>
          </p:cNvSpPr>
          <p:nvPr>
            <p:ph type="ftr" sz="quarter" idx="11"/>
          </p:nvPr>
        </p:nvSpPr>
        <p:spPr/>
        <p:txBody>
          <a:bodyPr/>
          <a:lstStyle/>
          <a:p>
            <a:r>
              <a:rPr lang="hu-HU" altLang="hu-HU"/>
              <a:t>Hatvani Volán ZRT.</a:t>
            </a:r>
          </a:p>
        </p:txBody>
      </p:sp>
      <p:sp>
        <p:nvSpPr>
          <p:cNvPr id="12" name="Dia számának helye 5"/>
          <p:cNvSpPr>
            <a:spLocks noGrp="1"/>
          </p:cNvSpPr>
          <p:nvPr>
            <p:ph type="sldNum" sz="quarter" idx="12"/>
          </p:nvPr>
        </p:nvSpPr>
        <p:spPr/>
        <p:txBody>
          <a:bodyPr/>
          <a:lstStyle/>
          <a:p>
            <a:fld id="{9EB9D533-A171-4E7E-BE2A-21903C309176}" type="slidenum">
              <a:rPr lang="hu-HU" altLang="hu-HU"/>
              <a:pPr/>
              <a:t>3</a:t>
            </a:fld>
            <a:endParaRPr lang="hu-HU" altLang="hu-HU"/>
          </a:p>
        </p:txBody>
      </p:sp>
      <p:sp>
        <p:nvSpPr>
          <p:cNvPr id="7174" name="Rectangle 6"/>
          <p:cNvSpPr>
            <a:spLocks noGrp="1" noChangeArrowheads="1"/>
          </p:cNvSpPr>
          <p:nvPr>
            <p:ph type="title"/>
          </p:nvPr>
        </p:nvSpPr>
        <p:spPr/>
        <p:txBody>
          <a:bodyPr/>
          <a:lstStyle/>
          <a:p>
            <a:r>
              <a:rPr lang="hu-HU" altLang="hu-HU"/>
              <a:t>Volánokról általában</a:t>
            </a:r>
          </a:p>
        </p:txBody>
      </p:sp>
      <p:pic>
        <p:nvPicPr>
          <p:cNvPr id="7176" name="Picture 8" descr="magyarorszag2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04938" y="2116138"/>
            <a:ext cx="6354762"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2362200" y="3505200"/>
            <a:ext cx="1439863" cy="730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altLang="hu-HU" sz="1400" b="1">
                <a:solidFill>
                  <a:srgbClr val="003300"/>
                </a:solidFill>
                <a:latin typeface="Arial" charset="0"/>
              </a:rPr>
              <a:t>1083 település érhető el vasúttal is</a:t>
            </a:r>
          </a:p>
        </p:txBody>
      </p:sp>
      <p:sp>
        <p:nvSpPr>
          <p:cNvPr id="7178" name="Text Box 10"/>
          <p:cNvSpPr txBox="1">
            <a:spLocks noChangeArrowheads="1"/>
          </p:cNvSpPr>
          <p:nvPr/>
        </p:nvSpPr>
        <p:spPr bwMode="auto">
          <a:xfrm>
            <a:off x="5334000" y="4038600"/>
            <a:ext cx="3654425" cy="8556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altLang="hu-HU" sz="1600" b="1" dirty="0">
                <a:latin typeface="Arial" charset="0"/>
              </a:rPr>
              <a:t>17 kivételével valamennyi hazai </a:t>
            </a:r>
          </a:p>
          <a:p>
            <a:pPr algn="ctr"/>
            <a:r>
              <a:rPr lang="hu-HU" altLang="hu-HU" sz="1600" b="1" dirty="0">
                <a:latin typeface="Arial" charset="0"/>
              </a:rPr>
              <a:t>településen (az összes: </a:t>
            </a:r>
            <a:r>
              <a:rPr lang="hu-HU" altLang="hu-HU" sz="1600" b="1" dirty="0">
                <a:solidFill>
                  <a:srgbClr val="C00000"/>
                </a:solidFill>
                <a:latin typeface="Arial" charset="0"/>
              </a:rPr>
              <a:t>3145</a:t>
            </a:r>
            <a:r>
              <a:rPr lang="hu-HU" altLang="hu-HU" sz="1600" b="1" dirty="0">
                <a:latin typeface="Arial" charset="0"/>
              </a:rPr>
              <a:t>)</a:t>
            </a:r>
          </a:p>
          <a:p>
            <a:pPr algn="ctr"/>
            <a:r>
              <a:rPr lang="hu-HU" altLang="hu-HU" sz="1600" b="1" dirty="0">
                <a:latin typeface="Arial" charset="0"/>
              </a:rPr>
              <a:t>van</a:t>
            </a:r>
            <a:r>
              <a:rPr lang="hu-HU" altLang="hu-HU" sz="1800" b="1" dirty="0">
                <a:latin typeface="Arial" charset="0"/>
              </a:rPr>
              <a:t> VOLÁN buszközlekedés</a:t>
            </a:r>
          </a:p>
        </p:txBody>
      </p:sp>
      <p:sp>
        <p:nvSpPr>
          <p:cNvPr id="7179" name="Text Box 11"/>
          <p:cNvSpPr txBox="1">
            <a:spLocks noChangeArrowheads="1"/>
          </p:cNvSpPr>
          <p:nvPr/>
        </p:nvSpPr>
        <p:spPr bwMode="auto">
          <a:xfrm>
            <a:off x="0" y="1752600"/>
            <a:ext cx="1387475" cy="173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altLang="hu-HU" sz="1800">
                <a:latin typeface="Arial" charset="0"/>
              </a:rPr>
              <a:t>Naponta</a:t>
            </a:r>
          </a:p>
          <a:p>
            <a:pPr algn="ctr"/>
            <a:r>
              <a:rPr lang="hu-HU" altLang="hu-HU" sz="1800">
                <a:latin typeface="Arial" charset="0"/>
              </a:rPr>
              <a:t>Indított helyközi autóbusz </a:t>
            </a:r>
          </a:p>
          <a:p>
            <a:pPr algn="ctr"/>
            <a:r>
              <a:rPr lang="hu-HU" altLang="hu-HU" sz="1800">
                <a:latin typeface="Arial" charset="0"/>
              </a:rPr>
              <a:t>járatszám:</a:t>
            </a:r>
          </a:p>
          <a:p>
            <a:pPr algn="ctr"/>
            <a:r>
              <a:rPr lang="hu-HU" altLang="hu-HU" sz="1800">
                <a:latin typeface="Arial" charset="0"/>
              </a:rPr>
              <a:t>42.242</a:t>
            </a:r>
          </a:p>
        </p:txBody>
      </p:sp>
      <p:sp>
        <p:nvSpPr>
          <p:cNvPr id="7180" name="Text Box 12"/>
          <p:cNvSpPr txBox="1">
            <a:spLocks noChangeArrowheads="1"/>
          </p:cNvSpPr>
          <p:nvPr/>
        </p:nvSpPr>
        <p:spPr bwMode="auto">
          <a:xfrm>
            <a:off x="6019800" y="2209800"/>
            <a:ext cx="2051050" cy="7302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altLang="hu-HU" sz="1400" b="1">
                <a:latin typeface="Arial" charset="0"/>
              </a:rPr>
              <a:t>3 településnek nincs</a:t>
            </a:r>
          </a:p>
          <a:p>
            <a:pPr algn="ctr"/>
            <a:r>
              <a:rPr lang="hu-HU" altLang="hu-HU" sz="1400" b="1">
                <a:latin typeface="Arial" charset="0"/>
              </a:rPr>
              <a:t>tömegközlekedési</a:t>
            </a:r>
          </a:p>
          <a:p>
            <a:pPr algn="ctr"/>
            <a:r>
              <a:rPr lang="hu-HU" altLang="hu-HU" sz="1400" b="1">
                <a:latin typeface="Arial" charset="0"/>
              </a:rPr>
              <a:t>kapcsolata</a:t>
            </a:r>
          </a:p>
        </p:txBody>
      </p:sp>
      <p:sp>
        <p:nvSpPr>
          <p:cNvPr id="7182" name="Text Box 14"/>
          <p:cNvSpPr txBox="1">
            <a:spLocks noChangeArrowheads="1"/>
          </p:cNvSpPr>
          <p:nvPr/>
        </p:nvSpPr>
        <p:spPr bwMode="auto">
          <a:xfrm>
            <a:off x="98425" y="4335463"/>
            <a:ext cx="13493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600" b="1" dirty="0"/>
              <a:t>24 volán társaság </a:t>
            </a:r>
            <a:r>
              <a:rPr lang="hu-HU" altLang="hu-HU" sz="1600" b="1" dirty="0" smtClean="0"/>
              <a:t>6288 </a:t>
            </a:r>
            <a:r>
              <a:rPr lang="hu-HU" altLang="hu-HU" sz="1600" b="1" dirty="0"/>
              <a:t>db járművet üzemeltet</a:t>
            </a:r>
          </a:p>
        </p:txBody>
      </p:sp>
      <p:sp>
        <p:nvSpPr>
          <p:cNvPr id="7183" name="Text Box 15"/>
          <p:cNvSpPr txBox="1">
            <a:spLocks noChangeArrowheads="1"/>
          </p:cNvSpPr>
          <p:nvPr/>
        </p:nvSpPr>
        <p:spPr bwMode="auto">
          <a:xfrm>
            <a:off x="6248400" y="6019800"/>
            <a:ext cx="1485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1000"/>
              <a:t>Forrás( Volán Egyesülés)</a:t>
            </a:r>
          </a:p>
        </p:txBody>
      </p:sp>
    </p:spTree>
    <p:extLst>
      <p:ext uri="{BB962C8B-B14F-4D97-AF65-F5344CB8AC3E}">
        <p14:creationId xmlns:p14="http://schemas.microsoft.com/office/powerpoint/2010/main" val="2153266515"/>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átum helye 3"/>
          <p:cNvSpPr>
            <a:spLocks noGrp="1"/>
          </p:cNvSpPr>
          <p:nvPr>
            <p:ph type="dt" sz="half" idx="10"/>
          </p:nvPr>
        </p:nvSpPr>
        <p:spPr/>
        <p:txBody>
          <a:bodyPr/>
          <a:lstStyle/>
          <a:p>
            <a:fld id="{D7551FB1-6698-4251-AFAF-44BD9A3B1AA7}" type="datetime1">
              <a:rPr lang="hu-HU" altLang="hu-HU"/>
              <a:pPr/>
              <a:t>2013.10.03.</a:t>
            </a:fld>
            <a:endParaRPr lang="hu-HU" altLang="hu-HU"/>
          </a:p>
        </p:txBody>
      </p:sp>
      <p:sp>
        <p:nvSpPr>
          <p:cNvPr id="34" name="Élőláb helye 4"/>
          <p:cNvSpPr>
            <a:spLocks noGrp="1"/>
          </p:cNvSpPr>
          <p:nvPr>
            <p:ph type="ftr" sz="quarter" idx="11"/>
          </p:nvPr>
        </p:nvSpPr>
        <p:spPr/>
        <p:txBody>
          <a:bodyPr/>
          <a:lstStyle/>
          <a:p>
            <a:r>
              <a:rPr lang="hu-HU" altLang="hu-HU"/>
              <a:t>Hatvani Volán ZRT.</a:t>
            </a:r>
          </a:p>
        </p:txBody>
      </p:sp>
      <p:sp>
        <p:nvSpPr>
          <p:cNvPr id="35" name="Dia számának helye 5"/>
          <p:cNvSpPr>
            <a:spLocks noGrp="1"/>
          </p:cNvSpPr>
          <p:nvPr>
            <p:ph type="sldNum" sz="quarter" idx="12"/>
          </p:nvPr>
        </p:nvSpPr>
        <p:spPr/>
        <p:txBody>
          <a:bodyPr/>
          <a:lstStyle/>
          <a:p>
            <a:fld id="{49836DD5-3B75-45DB-9ED8-8BE7CAA1DD03}" type="slidenum">
              <a:rPr lang="hu-HU" altLang="hu-HU"/>
              <a:pPr/>
              <a:t>4</a:t>
            </a:fld>
            <a:endParaRPr lang="hu-HU" altLang="hu-HU"/>
          </a:p>
        </p:txBody>
      </p:sp>
      <p:sp>
        <p:nvSpPr>
          <p:cNvPr id="8198" name="Rectangle 6"/>
          <p:cNvSpPr>
            <a:spLocks noGrp="1" noChangeArrowheads="1"/>
          </p:cNvSpPr>
          <p:nvPr>
            <p:ph type="title"/>
          </p:nvPr>
        </p:nvSpPr>
        <p:spPr>
          <a:xfrm>
            <a:off x="1371600" y="889000"/>
            <a:ext cx="6629400" cy="1155700"/>
          </a:xfrm>
        </p:spPr>
        <p:txBody>
          <a:bodyPr/>
          <a:lstStyle/>
          <a:p>
            <a:r>
              <a:rPr lang="hu-HU" altLang="hu-HU" sz="2000" b="1" dirty="0"/>
              <a:t>Volán cégcsoporthoz tartozó helyi járati </a:t>
            </a:r>
            <a:r>
              <a:rPr lang="hu-HU" altLang="hu-HU" sz="2000" b="1" dirty="0" smtClean="0"/>
              <a:t>közlekedés</a:t>
            </a:r>
            <a:r>
              <a:rPr lang="hu-HU" altLang="hu-HU" sz="2000" b="1" dirty="0"/>
              <a:t/>
            </a:r>
            <a:br>
              <a:rPr lang="hu-HU" altLang="hu-HU" sz="2000" b="1" dirty="0"/>
            </a:br>
            <a:r>
              <a:rPr lang="hu-HU" altLang="hu-HU" sz="2000" b="1" dirty="0"/>
              <a:t>23 megyei jogú város, 74 város , 10 község</a:t>
            </a:r>
          </a:p>
        </p:txBody>
      </p:sp>
      <p:graphicFrame>
        <p:nvGraphicFramePr>
          <p:cNvPr id="8201" name="Object 9"/>
          <p:cNvGraphicFramePr>
            <a:graphicFrameLocks noGrp="1" noChangeAspect="1"/>
          </p:cNvGraphicFramePr>
          <p:nvPr>
            <p:ph type="body" idx="1"/>
            <p:extLst>
              <p:ext uri="{D42A27DB-BD31-4B8C-83A1-F6EECF244321}">
                <p14:modId xmlns:p14="http://schemas.microsoft.com/office/powerpoint/2010/main" val="2399742084"/>
              </p:ext>
            </p:extLst>
          </p:nvPr>
        </p:nvGraphicFramePr>
        <p:xfrm>
          <a:off x="1371600" y="1981200"/>
          <a:ext cx="6650038" cy="4135438"/>
        </p:xfrm>
        <a:graphic>
          <a:graphicData uri="http://schemas.openxmlformats.org/presentationml/2006/ole">
            <mc:AlternateContent xmlns:mc="http://schemas.openxmlformats.org/markup-compatibility/2006">
              <mc:Choice xmlns:v="urn:schemas-microsoft-com:vml" Requires="v">
                <p:oleObj spid="_x0000_s1048" name="Bitkép" r:id="rId4" imgW="8839080" imgH="5495760" progId="Paint.Picture">
                  <p:embed/>
                </p:oleObj>
              </mc:Choice>
              <mc:Fallback>
                <p:oleObj name="Bitkép" r:id="rId4" imgW="8839080" imgH="5495760" progId="Paint.Picture">
                  <p:embed/>
                  <p:pic>
                    <p:nvPicPr>
                      <p:cNvPr id="0" name=""/>
                      <p:cNvPicPr>
                        <a:picLocks noChangeAspect="1" noChangeArrowheads="1"/>
                      </p:cNvPicPr>
                      <p:nvPr/>
                    </p:nvPicPr>
                    <p:blipFill>
                      <a:blip r:embed="rId5"/>
                      <a:srcRect/>
                      <a:stretch>
                        <a:fillRect/>
                      </a:stretch>
                    </p:blipFill>
                    <p:spPr bwMode="auto">
                      <a:xfrm>
                        <a:off x="1371600" y="1981200"/>
                        <a:ext cx="6650038" cy="4135438"/>
                      </a:xfrm>
                      <a:prstGeom prst="rect">
                        <a:avLst/>
                      </a:prstGeom>
                    </p:spPr>
                  </p:pic>
                </p:oleObj>
              </mc:Fallback>
            </mc:AlternateContent>
          </a:graphicData>
        </a:graphic>
      </p:graphicFrame>
      <p:sp>
        <p:nvSpPr>
          <p:cNvPr id="8202" name="Text Box 10"/>
          <p:cNvSpPr txBox="1">
            <a:spLocks noChangeArrowheads="1"/>
          </p:cNvSpPr>
          <p:nvPr/>
        </p:nvSpPr>
        <p:spPr bwMode="auto">
          <a:xfrm>
            <a:off x="1981200" y="3124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b="1">
                <a:solidFill>
                  <a:schemeClr val="bg2"/>
                </a:solidFill>
              </a:rPr>
              <a:t>1</a:t>
            </a:r>
          </a:p>
        </p:txBody>
      </p:sp>
      <p:sp>
        <p:nvSpPr>
          <p:cNvPr id="8203" name="Text Box 11"/>
          <p:cNvSpPr txBox="1">
            <a:spLocks noChangeArrowheads="1"/>
          </p:cNvSpPr>
          <p:nvPr/>
        </p:nvSpPr>
        <p:spPr bwMode="auto">
          <a:xfrm>
            <a:off x="2955925" y="5527675"/>
            <a:ext cx="32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chemeClr val="bg2"/>
                </a:solidFill>
              </a:rPr>
              <a:t>4</a:t>
            </a:r>
          </a:p>
        </p:txBody>
      </p:sp>
      <p:sp>
        <p:nvSpPr>
          <p:cNvPr id="8204" name="Text Box 12"/>
          <p:cNvSpPr txBox="1">
            <a:spLocks noChangeArrowheads="1"/>
          </p:cNvSpPr>
          <p:nvPr/>
        </p:nvSpPr>
        <p:spPr bwMode="auto">
          <a:xfrm>
            <a:off x="4191000" y="5029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chemeClr val="bg2"/>
                </a:solidFill>
              </a:rPr>
              <a:t>2</a:t>
            </a:r>
          </a:p>
        </p:txBody>
      </p:sp>
      <p:sp>
        <p:nvSpPr>
          <p:cNvPr id="8205" name="Text Box 13"/>
          <p:cNvSpPr txBox="1">
            <a:spLocks noChangeArrowheads="1"/>
          </p:cNvSpPr>
          <p:nvPr/>
        </p:nvSpPr>
        <p:spPr bwMode="auto">
          <a:xfrm>
            <a:off x="5943600" y="4495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9</a:t>
            </a:r>
          </a:p>
        </p:txBody>
      </p:sp>
      <p:sp>
        <p:nvSpPr>
          <p:cNvPr id="8206" name="Text Box 14"/>
          <p:cNvSpPr txBox="1">
            <a:spLocks noChangeArrowheads="1"/>
          </p:cNvSpPr>
          <p:nvPr/>
        </p:nvSpPr>
        <p:spPr bwMode="auto">
          <a:xfrm>
            <a:off x="5851525" y="2784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5</a:t>
            </a:r>
          </a:p>
        </p:txBody>
      </p:sp>
      <p:sp>
        <p:nvSpPr>
          <p:cNvPr id="8207" name="Text Box 15"/>
          <p:cNvSpPr txBox="1">
            <a:spLocks noChangeArrowheads="1"/>
          </p:cNvSpPr>
          <p:nvPr/>
        </p:nvSpPr>
        <p:spPr bwMode="auto">
          <a:xfrm>
            <a:off x="5394325" y="4689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4</a:t>
            </a:r>
          </a:p>
        </p:txBody>
      </p:sp>
      <p:sp>
        <p:nvSpPr>
          <p:cNvPr id="8208" name="Text Box 16"/>
          <p:cNvSpPr txBox="1">
            <a:spLocks noChangeArrowheads="1"/>
          </p:cNvSpPr>
          <p:nvPr/>
        </p:nvSpPr>
        <p:spPr bwMode="auto">
          <a:xfrm>
            <a:off x="3489325" y="3622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5</a:t>
            </a:r>
          </a:p>
        </p:txBody>
      </p:sp>
      <p:sp>
        <p:nvSpPr>
          <p:cNvPr id="8209" name="Text Box 17"/>
          <p:cNvSpPr txBox="1">
            <a:spLocks noChangeArrowheads="1"/>
          </p:cNvSpPr>
          <p:nvPr/>
        </p:nvSpPr>
        <p:spPr bwMode="auto">
          <a:xfrm>
            <a:off x="6461125" y="3429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chemeClr val="bg2"/>
                </a:solidFill>
              </a:rPr>
              <a:t>4</a:t>
            </a:r>
          </a:p>
        </p:txBody>
      </p:sp>
      <p:sp>
        <p:nvSpPr>
          <p:cNvPr id="8210" name="Text Box 18"/>
          <p:cNvSpPr txBox="1">
            <a:spLocks noChangeArrowheads="1"/>
          </p:cNvSpPr>
          <p:nvPr/>
        </p:nvSpPr>
        <p:spPr bwMode="auto">
          <a:xfrm>
            <a:off x="5165725" y="2784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3</a:t>
            </a:r>
          </a:p>
        </p:txBody>
      </p:sp>
      <p:sp>
        <p:nvSpPr>
          <p:cNvPr id="8211" name="Text Box 19"/>
          <p:cNvSpPr txBox="1">
            <a:spLocks noChangeArrowheads="1"/>
          </p:cNvSpPr>
          <p:nvPr/>
        </p:nvSpPr>
        <p:spPr bwMode="auto">
          <a:xfrm>
            <a:off x="5470525" y="407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6</a:t>
            </a:r>
          </a:p>
        </p:txBody>
      </p:sp>
      <p:sp>
        <p:nvSpPr>
          <p:cNvPr id="8212" name="Text Box 20"/>
          <p:cNvSpPr txBox="1">
            <a:spLocks noChangeArrowheads="1"/>
          </p:cNvSpPr>
          <p:nvPr/>
        </p:nvSpPr>
        <p:spPr bwMode="auto">
          <a:xfrm>
            <a:off x="3260725" y="3165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4</a:t>
            </a:r>
          </a:p>
        </p:txBody>
      </p:sp>
      <p:sp>
        <p:nvSpPr>
          <p:cNvPr id="8213" name="Text Box 21"/>
          <p:cNvSpPr txBox="1">
            <a:spLocks noChangeArrowheads="1"/>
          </p:cNvSpPr>
          <p:nvPr/>
        </p:nvSpPr>
        <p:spPr bwMode="auto">
          <a:xfrm>
            <a:off x="4479925" y="2555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2</a:t>
            </a:r>
          </a:p>
        </p:txBody>
      </p:sp>
      <p:sp>
        <p:nvSpPr>
          <p:cNvPr id="8214" name="Text Box 22"/>
          <p:cNvSpPr txBox="1">
            <a:spLocks noChangeArrowheads="1"/>
          </p:cNvSpPr>
          <p:nvPr/>
        </p:nvSpPr>
        <p:spPr bwMode="auto">
          <a:xfrm>
            <a:off x="4479925" y="33178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11</a:t>
            </a:r>
          </a:p>
        </p:txBody>
      </p:sp>
      <p:sp>
        <p:nvSpPr>
          <p:cNvPr id="8215" name="Text Box 23"/>
          <p:cNvSpPr txBox="1">
            <a:spLocks noChangeArrowheads="1"/>
          </p:cNvSpPr>
          <p:nvPr/>
        </p:nvSpPr>
        <p:spPr bwMode="auto">
          <a:xfrm>
            <a:off x="2498725" y="4918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6</a:t>
            </a:r>
          </a:p>
        </p:txBody>
      </p:sp>
      <p:sp>
        <p:nvSpPr>
          <p:cNvPr id="8216" name="Text Box 24"/>
          <p:cNvSpPr txBox="1">
            <a:spLocks noChangeArrowheads="1"/>
          </p:cNvSpPr>
          <p:nvPr/>
        </p:nvSpPr>
        <p:spPr bwMode="auto">
          <a:xfrm>
            <a:off x="7223125" y="2632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1</a:t>
            </a:r>
          </a:p>
        </p:txBody>
      </p:sp>
      <p:sp>
        <p:nvSpPr>
          <p:cNvPr id="8217" name="Text Box 25"/>
          <p:cNvSpPr txBox="1">
            <a:spLocks noChangeArrowheads="1"/>
          </p:cNvSpPr>
          <p:nvPr/>
        </p:nvSpPr>
        <p:spPr bwMode="auto">
          <a:xfrm>
            <a:off x="3565525" y="4918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6</a:t>
            </a:r>
          </a:p>
        </p:txBody>
      </p:sp>
      <p:sp>
        <p:nvSpPr>
          <p:cNvPr id="8218" name="Text Box 26"/>
          <p:cNvSpPr txBox="1">
            <a:spLocks noChangeArrowheads="1"/>
          </p:cNvSpPr>
          <p:nvPr/>
        </p:nvSpPr>
        <p:spPr bwMode="auto">
          <a:xfrm>
            <a:off x="1736725" y="3775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4</a:t>
            </a:r>
          </a:p>
        </p:txBody>
      </p:sp>
      <p:sp>
        <p:nvSpPr>
          <p:cNvPr id="8219" name="Text Box 27"/>
          <p:cNvSpPr txBox="1">
            <a:spLocks noChangeArrowheads="1"/>
          </p:cNvSpPr>
          <p:nvPr/>
        </p:nvSpPr>
        <p:spPr bwMode="auto">
          <a:xfrm>
            <a:off x="2422525" y="3851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5</a:t>
            </a:r>
          </a:p>
        </p:txBody>
      </p:sp>
      <p:sp>
        <p:nvSpPr>
          <p:cNvPr id="8220" name="Text Box 28"/>
          <p:cNvSpPr txBox="1">
            <a:spLocks noChangeArrowheads="1"/>
          </p:cNvSpPr>
          <p:nvPr/>
        </p:nvSpPr>
        <p:spPr bwMode="auto">
          <a:xfrm>
            <a:off x="1736725" y="4765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chemeClr val="bg2"/>
                </a:solidFill>
              </a:rPr>
              <a:t>2</a:t>
            </a:r>
          </a:p>
        </p:txBody>
      </p:sp>
      <p:sp>
        <p:nvSpPr>
          <p:cNvPr id="8223" name="Text Box 31"/>
          <p:cNvSpPr txBox="1">
            <a:spLocks noChangeArrowheads="1"/>
          </p:cNvSpPr>
          <p:nvPr/>
        </p:nvSpPr>
        <p:spPr bwMode="auto">
          <a:xfrm>
            <a:off x="0" y="1905000"/>
            <a:ext cx="1371600" cy="608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600" b="1" dirty="0"/>
              <a:t>Békéscsaba</a:t>
            </a:r>
          </a:p>
          <a:p>
            <a:pPr>
              <a:spcBef>
                <a:spcPct val="50000"/>
              </a:spcBef>
            </a:pPr>
            <a:r>
              <a:rPr lang="hu-HU" altLang="hu-HU" sz="1600" b="1" dirty="0">
                <a:solidFill>
                  <a:srgbClr val="FF0000"/>
                </a:solidFill>
              </a:rPr>
              <a:t>Debrecen</a:t>
            </a:r>
          </a:p>
          <a:p>
            <a:pPr>
              <a:spcBef>
                <a:spcPct val="50000"/>
              </a:spcBef>
            </a:pPr>
            <a:r>
              <a:rPr lang="hu-HU" altLang="hu-HU" sz="1000" b="1" dirty="0">
                <a:solidFill>
                  <a:srgbClr val="FF0000"/>
                </a:solidFill>
              </a:rPr>
              <a:t>(DKVRT)</a:t>
            </a:r>
          </a:p>
          <a:p>
            <a:pPr>
              <a:spcBef>
                <a:spcPct val="50000"/>
              </a:spcBef>
            </a:pPr>
            <a:r>
              <a:rPr lang="hu-HU" altLang="hu-HU" sz="1600" b="1" dirty="0"/>
              <a:t>Dunaújváros</a:t>
            </a:r>
          </a:p>
          <a:p>
            <a:pPr>
              <a:spcBef>
                <a:spcPct val="50000"/>
              </a:spcBef>
            </a:pPr>
            <a:r>
              <a:rPr lang="hu-HU" altLang="hu-HU" sz="1600" b="1" dirty="0"/>
              <a:t>Eger</a:t>
            </a:r>
          </a:p>
          <a:p>
            <a:pPr>
              <a:spcBef>
                <a:spcPct val="50000"/>
              </a:spcBef>
            </a:pPr>
            <a:r>
              <a:rPr lang="hu-HU" altLang="hu-HU" sz="1600" b="1" dirty="0"/>
              <a:t>Érd</a:t>
            </a:r>
          </a:p>
          <a:p>
            <a:pPr>
              <a:spcBef>
                <a:spcPct val="50000"/>
              </a:spcBef>
            </a:pPr>
            <a:r>
              <a:rPr lang="hu-HU" altLang="hu-HU" sz="1600" b="1" dirty="0"/>
              <a:t>Győr</a:t>
            </a:r>
          </a:p>
          <a:p>
            <a:pPr>
              <a:spcBef>
                <a:spcPct val="50000"/>
              </a:spcBef>
            </a:pPr>
            <a:r>
              <a:rPr lang="hu-HU" altLang="hu-HU" sz="1600" b="1" dirty="0" err="1"/>
              <a:t>H.vásárhely</a:t>
            </a:r>
            <a:endParaRPr lang="hu-HU" altLang="hu-HU" sz="1600" b="1" dirty="0"/>
          </a:p>
          <a:p>
            <a:pPr>
              <a:spcBef>
                <a:spcPct val="50000"/>
              </a:spcBef>
            </a:pPr>
            <a:r>
              <a:rPr lang="hu-HU" altLang="hu-HU" sz="1600" b="1" dirty="0">
                <a:solidFill>
                  <a:srgbClr val="FF0000"/>
                </a:solidFill>
              </a:rPr>
              <a:t>Kaposvár </a:t>
            </a:r>
            <a:r>
              <a:rPr lang="hu-HU" altLang="hu-HU" sz="1000" b="1" dirty="0">
                <a:solidFill>
                  <a:srgbClr val="FF0000"/>
                </a:solidFill>
              </a:rPr>
              <a:t>(KTZRT)</a:t>
            </a:r>
          </a:p>
          <a:p>
            <a:pPr>
              <a:spcBef>
                <a:spcPct val="50000"/>
              </a:spcBef>
            </a:pPr>
            <a:r>
              <a:rPr lang="hu-HU" altLang="hu-HU" sz="1600" b="1" dirty="0"/>
              <a:t>Kecskemét</a:t>
            </a:r>
          </a:p>
          <a:p>
            <a:pPr>
              <a:spcBef>
                <a:spcPct val="50000"/>
              </a:spcBef>
            </a:pPr>
            <a:r>
              <a:rPr lang="hu-HU" altLang="hu-HU" sz="1600" b="1" dirty="0">
                <a:solidFill>
                  <a:srgbClr val="FF0000"/>
                </a:solidFill>
              </a:rPr>
              <a:t>Miskolc</a:t>
            </a:r>
          </a:p>
          <a:p>
            <a:pPr>
              <a:spcBef>
                <a:spcPct val="50000"/>
              </a:spcBef>
            </a:pPr>
            <a:r>
              <a:rPr lang="hu-HU" altLang="hu-HU" sz="1000" b="1" dirty="0">
                <a:solidFill>
                  <a:srgbClr val="FF0000"/>
                </a:solidFill>
              </a:rPr>
              <a:t>(MVKZRT)</a:t>
            </a:r>
          </a:p>
          <a:p>
            <a:pPr>
              <a:spcBef>
                <a:spcPct val="50000"/>
              </a:spcBef>
            </a:pPr>
            <a:r>
              <a:rPr lang="hu-HU" altLang="hu-HU" sz="1600" b="1" dirty="0"/>
              <a:t>N. </a:t>
            </a:r>
            <a:r>
              <a:rPr lang="hu-HU" altLang="hu-HU" sz="1600" b="1" dirty="0" err="1"/>
              <a:t>kanizsa</a:t>
            </a:r>
            <a:endParaRPr lang="hu-HU" altLang="hu-HU" sz="1600" b="1" dirty="0"/>
          </a:p>
          <a:p>
            <a:pPr>
              <a:spcBef>
                <a:spcPct val="50000"/>
              </a:spcBef>
            </a:pPr>
            <a:r>
              <a:rPr lang="hu-HU" altLang="hu-HU" sz="1600" b="1" dirty="0"/>
              <a:t>Nyíregyháza</a:t>
            </a:r>
          </a:p>
          <a:p>
            <a:pPr>
              <a:spcBef>
                <a:spcPct val="50000"/>
              </a:spcBef>
            </a:pPr>
            <a:endParaRPr lang="hu-HU" altLang="hu-HU" sz="1600" b="1" dirty="0"/>
          </a:p>
          <a:p>
            <a:pPr>
              <a:spcBef>
                <a:spcPct val="50000"/>
              </a:spcBef>
            </a:pPr>
            <a:endParaRPr lang="hu-HU" altLang="hu-HU" sz="1600" dirty="0"/>
          </a:p>
          <a:p>
            <a:pPr>
              <a:spcBef>
                <a:spcPct val="50000"/>
              </a:spcBef>
            </a:pPr>
            <a:endParaRPr lang="hu-HU" altLang="hu-HU" sz="1600" dirty="0"/>
          </a:p>
        </p:txBody>
      </p:sp>
      <p:sp>
        <p:nvSpPr>
          <p:cNvPr id="8224" name="Text Box 32"/>
          <p:cNvSpPr txBox="1">
            <a:spLocks noChangeArrowheads="1"/>
          </p:cNvSpPr>
          <p:nvPr/>
        </p:nvSpPr>
        <p:spPr bwMode="auto">
          <a:xfrm>
            <a:off x="8001000" y="1905000"/>
            <a:ext cx="1143000"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600" b="1" dirty="0">
                <a:solidFill>
                  <a:srgbClr val="FF0000"/>
                </a:solidFill>
              </a:rPr>
              <a:t>Pécs</a:t>
            </a:r>
          </a:p>
          <a:p>
            <a:pPr>
              <a:spcBef>
                <a:spcPct val="50000"/>
              </a:spcBef>
            </a:pPr>
            <a:r>
              <a:rPr lang="hu-HU" altLang="hu-HU" sz="1000" b="1" dirty="0" smtClean="0">
                <a:solidFill>
                  <a:srgbClr val="FF0000"/>
                </a:solidFill>
              </a:rPr>
              <a:t>(TÜKE BUSZ)</a:t>
            </a:r>
            <a:endParaRPr lang="hu-HU" altLang="hu-HU" sz="1000" b="1" dirty="0">
              <a:solidFill>
                <a:srgbClr val="FF0000"/>
              </a:solidFill>
            </a:endParaRPr>
          </a:p>
          <a:p>
            <a:pPr>
              <a:spcBef>
                <a:spcPct val="50000"/>
              </a:spcBef>
            </a:pPr>
            <a:r>
              <a:rPr lang="hu-HU" altLang="hu-HU" sz="1600" b="1" dirty="0"/>
              <a:t>Starján</a:t>
            </a:r>
          </a:p>
          <a:p>
            <a:pPr>
              <a:spcBef>
                <a:spcPct val="50000"/>
              </a:spcBef>
            </a:pPr>
            <a:r>
              <a:rPr lang="hu-HU" altLang="hu-HU" sz="1600" b="1" dirty="0"/>
              <a:t>Sopron</a:t>
            </a:r>
          </a:p>
          <a:p>
            <a:pPr>
              <a:spcBef>
                <a:spcPct val="50000"/>
              </a:spcBef>
            </a:pPr>
            <a:r>
              <a:rPr lang="hu-HU" altLang="hu-HU" sz="1600" b="1" dirty="0">
                <a:solidFill>
                  <a:srgbClr val="C00000"/>
                </a:solidFill>
              </a:rPr>
              <a:t>Szeged</a:t>
            </a:r>
          </a:p>
          <a:p>
            <a:pPr>
              <a:spcBef>
                <a:spcPct val="50000"/>
              </a:spcBef>
            </a:pPr>
            <a:r>
              <a:rPr lang="hu-HU" altLang="hu-HU" sz="1600" b="1" dirty="0" err="1" smtClean="0"/>
              <a:t>Sz.f.vár</a:t>
            </a:r>
            <a:endParaRPr lang="hu-HU" altLang="hu-HU" sz="1600" b="1" dirty="0"/>
          </a:p>
          <a:p>
            <a:pPr>
              <a:spcBef>
                <a:spcPct val="50000"/>
              </a:spcBef>
            </a:pPr>
            <a:r>
              <a:rPr lang="hu-HU" altLang="hu-HU" sz="1600" b="1" dirty="0"/>
              <a:t>Szekszárd</a:t>
            </a:r>
          </a:p>
          <a:p>
            <a:pPr>
              <a:spcBef>
                <a:spcPct val="50000"/>
              </a:spcBef>
            </a:pPr>
            <a:r>
              <a:rPr lang="hu-HU" altLang="hu-HU" sz="1600" b="1" dirty="0"/>
              <a:t>Szolnok</a:t>
            </a:r>
          </a:p>
          <a:p>
            <a:pPr>
              <a:spcBef>
                <a:spcPct val="50000"/>
              </a:spcBef>
            </a:pPr>
            <a:r>
              <a:rPr lang="hu-HU" altLang="hu-HU" sz="1600" b="1" dirty="0" err="1"/>
              <a:t>Szo.hely</a:t>
            </a:r>
            <a:endParaRPr lang="hu-HU" altLang="hu-HU" sz="1600" b="1" dirty="0"/>
          </a:p>
          <a:p>
            <a:pPr>
              <a:spcBef>
                <a:spcPct val="50000"/>
              </a:spcBef>
            </a:pPr>
            <a:r>
              <a:rPr lang="hu-HU" altLang="hu-HU" sz="1600" b="1" dirty="0"/>
              <a:t>Tatabánya</a:t>
            </a:r>
          </a:p>
          <a:p>
            <a:pPr>
              <a:spcBef>
                <a:spcPct val="50000"/>
              </a:spcBef>
            </a:pPr>
            <a:r>
              <a:rPr lang="hu-HU" altLang="hu-HU" sz="1600" b="1" dirty="0"/>
              <a:t>Veszprém</a:t>
            </a:r>
          </a:p>
          <a:p>
            <a:pPr>
              <a:spcBef>
                <a:spcPct val="50000"/>
              </a:spcBef>
            </a:pPr>
            <a:r>
              <a:rPr lang="hu-HU" altLang="hu-HU" sz="1600" b="1" dirty="0" err="1" smtClean="0"/>
              <a:t>Z.egerszeg</a:t>
            </a:r>
            <a:endParaRPr lang="hu-HU" altLang="hu-HU" sz="1600" b="1" dirty="0"/>
          </a:p>
          <a:p>
            <a:pPr>
              <a:spcBef>
                <a:spcPct val="50000"/>
              </a:spcBef>
            </a:pPr>
            <a:endParaRPr lang="hu-HU" altLang="hu-HU" sz="1600" dirty="0"/>
          </a:p>
        </p:txBody>
      </p:sp>
      <p:sp>
        <p:nvSpPr>
          <p:cNvPr id="8225" name="Line 33"/>
          <p:cNvSpPr>
            <a:spLocks noChangeShapeType="1"/>
          </p:cNvSpPr>
          <p:nvPr/>
        </p:nvSpPr>
        <p:spPr bwMode="auto">
          <a:xfrm flipH="1">
            <a:off x="457200" y="1828800"/>
            <a:ext cx="3124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u-HU"/>
          </a:p>
        </p:txBody>
      </p:sp>
      <p:sp>
        <p:nvSpPr>
          <p:cNvPr id="8226" name="Line 34"/>
          <p:cNvSpPr>
            <a:spLocks noChangeShapeType="1"/>
          </p:cNvSpPr>
          <p:nvPr/>
        </p:nvSpPr>
        <p:spPr bwMode="auto">
          <a:xfrm>
            <a:off x="3581400" y="1828800"/>
            <a:ext cx="4572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u-HU"/>
          </a:p>
        </p:txBody>
      </p:sp>
      <p:sp>
        <p:nvSpPr>
          <p:cNvPr id="8227" name="Line 35"/>
          <p:cNvSpPr>
            <a:spLocks noChangeShapeType="1"/>
          </p:cNvSpPr>
          <p:nvPr/>
        </p:nvSpPr>
        <p:spPr bwMode="auto">
          <a:xfrm>
            <a:off x="457200" y="1828800"/>
            <a:ext cx="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u-HU"/>
          </a:p>
        </p:txBody>
      </p:sp>
      <p:sp>
        <p:nvSpPr>
          <p:cNvPr id="8228" name="Line 36"/>
          <p:cNvSpPr>
            <a:spLocks noChangeShapeType="1"/>
          </p:cNvSpPr>
          <p:nvPr/>
        </p:nvSpPr>
        <p:spPr bwMode="auto">
          <a:xfrm>
            <a:off x="8153400" y="1828800"/>
            <a:ext cx="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u-HU"/>
          </a:p>
        </p:txBody>
      </p:sp>
      <p:sp>
        <p:nvSpPr>
          <p:cNvPr id="8229" name="Line 37"/>
          <p:cNvSpPr>
            <a:spLocks noChangeShapeType="1"/>
          </p:cNvSpPr>
          <p:nvPr/>
        </p:nvSpPr>
        <p:spPr bwMode="auto">
          <a:xfrm flipV="1">
            <a:off x="3581400" y="1752600"/>
            <a:ext cx="0" cy="76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u-HU"/>
          </a:p>
        </p:txBody>
      </p:sp>
    </p:spTree>
    <p:extLst>
      <p:ext uri="{BB962C8B-B14F-4D97-AF65-F5344CB8AC3E}">
        <p14:creationId xmlns:p14="http://schemas.microsoft.com/office/powerpoint/2010/main" val="3826523354"/>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t>Regionális átalakítás célja</a:t>
            </a:r>
            <a:endParaRPr lang="hu-HU" dirty="0"/>
          </a:p>
        </p:txBody>
      </p:sp>
      <p:sp>
        <p:nvSpPr>
          <p:cNvPr id="3" name="Élőláb helye 2"/>
          <p:cNvSpPr>
            <a:spLocks noGrp="1"/>
          </p:cNvSpPr>
          <p:nvPr>
            <p:ph type="ftr" sz="quarter" idx="11"/>
          </p:nvPr>
        </p:nvSpPr>
        <p:spPr/>
        <p:txBody>
          <a:bodyPr/>
          <a:lstStyle/>
          <a:p>
            <a:r>
              <a:rPr lang="hu-HU" smtClean="0"/>
              <a:t>KMKK ZRT.</a:t>
            </a:r>
            <a:endParaRPr lang="hu-HU"/>
          </a:p>
        </p:txBody>
      </p:sp>
      <p:sp>
        <p:nvSpPr>
          <p:cNvPr id="6" name="Szövegdoboz 5"/>
          <p:cNvSpPr txBox="1"/>
          <p:nvPr/>
        </p:nvSpPr>
        <p:spPr>
          <a:xfrm>
            <a:off x="1115616" y="2996952"/>
            <a:ext cx="6696744" cy="2308324"/>
          </a:xfrm>
          <a:prstGeom prst="rect">
            <a:avLst/>
          </a:prstGeom>
          <a:noFill/>
        </p:spPr>
        <p:txBody>
          <a:bodyPr wrap="square" rtlCol="0">
            <a:spAutoFit/>
          </a:bodyPr>
          <a:lstStyle/>
          <a:p>
            <a:pPr marL="285750" indent="-285750">
              <a:buFont typeface="Wingdings" panose="05000000000000000000" pitchFamily="2" charset="2"/>
              <a:buChar char="Ø"/>
            </a:pPr>
            <a:r>
              <a:rPr lang="hu-HU" sz="2400" dirty="0" smtClean="0"/>
              <a:t>Minőségi és fejlődő közszolgáltatás</a:t>
            </a:r>
          </a:p>
          <a:p>
            <a:pPr marL="285750" indent="-285750">
              <a:buFont typeface="Wingdings" panose="05000000000000000000" pitchFamily="2" charset="2"/>
              <a:buChar char="Ø"/>
            </a:pPr>
            <a:r>
              <a:rPr lang="hu-HU" sz="2400" dirty="0" smtClean="0"/>
              <a:t>Olcsóbb,hatékony és versenyképes működés és üzemméret</a:t>
            </a:r>
          </a:p>
          <a:p>
            <a:pPr marL="285750" indent="-285750">
              <a:buFont typeface="Wingdings" panose="05000000000000000000" pitchFamily="2" charset="2"/>
              <a:buChar char="Ø"/>
            </a:pPr>
            <a:r>
              <a:rPr lang="hu-HU" sz="2400" dirty="0" smtClean="0"/>
              <a:t>Finanszírozási és likviditási koncepció a központi költségvetési források hatékony felhasználására</a:t>
            </a:r>
          </a:p>
          <a:p>
            <a:pPr marL="285750" indent="-285750">
              <a:buFont typeface="Wingdings" panose="05000000000000000000" pitchFamily="2" charset="2"/>
              <a:buChar char="Ø"/>
            </a:pPr>
            <a:r>
              <a:rPr lang="hu-HU" sz="2400" dirty="0" smtClean="0"/>
              <a:t>Járatoptimalizálás (volán –</a:t>
            </a:r>
            <a:r>
              <a:rPr lang="hu-HU" sz="2400" dirty="0" err="1" smtClean="0"/>
              <a:t>volán</a:t>
            </a:r>
            <a:r>
              <a:rPr lang="hu-HU" sz="2400" dirty="0" smtClean="0"/>
              <a:t>, </a:t>
            </a:r>
            <a:r>
              <a:rPr lang="hu-HU" sz="2400" dirty="0" err="1" smtClean="0"/>
              <a:t>volán</a:t>
            </a:r>
            <a:r>
              <a:rPr lang="hu-HU" sz="2400" dirty="0" smtClean="0"/>
              <a:t> –</a:t>
            </a:r>
            <a:r>
              <a:rPr lang="hu-HU" sz="2400" dirty="0" err="1" smtClean="0"/>
              <a:t>máv</a:t>
            </a:r>
            <a:r>
              <a:rPr lang="hu-HU" sz="2400" dirty="0" smtClean="0"/>
              <a:t>)</a:t>
            </a:r>
            <a:endParaRPr lang="hu-HU" sz="2400" dirty="0"/>
          </a:p>
        </p:txBody>
      </p:sp>
    </p:spTree>
    <p:extLst>
      <p:ext uri="{BB962C8B-B14F-4D97-AF65-F5344CB8AC3E}">
        <p14:creationId xmlns:p14="http://schemas.microsoft.com/office/powerpoint/2010/main" val="1579068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Regionális Központok</a:t>
            </a:r>
            <a:endParaRPr lang="hu-H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74" y="1556791"/>
            <a:ext cx="792480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zövegdoboz 5"/>
          <p:cNvSpPr txBox="1"/>
          <p:nvPr/>
        </p:nvSpPr>
        <p:spPr>
          <a:xfrm>
            <a:off x="4518025" y="6021288"/>
            <a:ext cx="3654375" cy="657364"/>
          </a:xfrm>
          <a:prstGeom prst="rect">
            <a:avLst/>
          </a:prstGeom>
          <a:solidFill>
            <a:schemeClr val="bg1"/>
          </a:solidFill>
        </p:spPr>
        <p:txBody>
          <a:bodyPr wrap="square" rtlCol="0">
            <a:spAutoFit/>
          </a:bodyPr>
          <a:lstStyle/>
          <a:p>
            <a:endParaRPr lang="hu-HU"/>
          </a:p>
        </p:txBody>
      </p:sp>
      <p:sp>
        <p:nvSpPr>
          <p:cNvPr id="7" name="Élőláb helye 6"/>
          <p:cNvSpPr>
            <a:spLocks noGrp="1"/>
          </p:cNvSpPr>
          <p:nvPr>
            <p:ph type="ftr" sz="quarter" idx="11"/>
          </p:nvPr>
        </p:nvSpPr>
        <p:spPr/>
        <p:txBody>
          <a:bodyPr/>
          <a:lstStyle/>
          <a:p>
            <a:r>
              <a:rPr lang="hu-HU" smtClean="0"/>
              <a:t>KMKK ZRT.</a:t>
            </a:r>
            <a:endParaRPr lang="hu-HU"/>
          </a:p>
        </p:txBody>
      </p:sp>
      <p:sp>
        <p:nvSpPr>
          <p:cNvPr id="3" name="Téglalap feliratnak 2"/>
          <p:cNvSpPr/>
          <p:nvPr/>
        </p:nvSpPr>
        <p:spPr>
          <a:xfrm>
            <a:off x="5148064" y="3062211"/>
            <a:ext cx="1584176" cy="648072"/>
          </a:xfrm>
          <a:prstGeom prst="wedgeRectCallout">
            <a:avLst>
              <a:gd name="adj1" fmla="val -30453"/>
              <a:gd name="adj2" fmla="val 144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KMKK Szolnok</a:t>
            </a:r>
            <a:endParaRPr lang="hu-HU" dirty="0"/>
          </a:p>
        </p:txBody>
      </p:sp>
      <p:sp>
        <p:nvSpPr>
          <p:cNvPr id="8" name="Téglalap feliratnak 7"/>
          <p:cNvSpPr/>
          <p:nvPr/>
        </p:nvSpPr>
        <p:spPr>
          <a:xfrm>
            <a:off x="6084168" y="1628800"/>
            <a:ext cx="1296144" cy="720080"/>
          </a:xfrm>
          <a:prstGeom prst="wedgeRectCallout">
            <a:avLst>
              <a:gd name="adj1" fmla="val -51068"/>
              <a:gd name="adj2" fmla="val 83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ÉMKK Miskolc</a:t>
            </a:r>
            <a:endParaRPr lang="hu-HU" dirty="0"/>
          </a:p>
        </p:txBody>
      </p:sp>
      <p:sp>
        <p:nvSpPr>
          <p:cNvPr id="9" name="Téglalap feliratnak 8"/>
          <p:cNvSpPr/>
          <p:nvPr/>
        </p:nvSpPr>
        <p:spPr>
          <a:xfrm>
            <a:off x="6084168" y="4165848"/>
            <a:ext cx="1440160" cy="631304"/>
          </a:xfrm>
          <a:prstGeom prst="wedgeRectCallout">
            <a:avLst>
              <a:gd name="adj1" fmla="val -53816"/>
              <a:gd name="adj2" fmla="val 120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DAKK Békéscsaba</a:t>
            </a:r>
            <a:endParaRPr lang="hu-HU" dirty="0"/>
          </a:p>
        </p:txBody>
      </p:sp>
      <p:sp>
        <p:nvSpPr>
          <p:cNvPr id="10" name="Téglalap feliratnak 9"/>
          <p:cNvSpPr/>
          <p:nvPr/>
        </p:nvSpPr>
        <p:spPr>
          <a:xfrm>
            <a:off x="2051720" y="4797152"/>
            <a:ext cx="1152128" cy="648072"/>
          </a:xfrm>
          <a:prstGeom prst="wedgeRectCallout">
            <a:avLst>
              <a:gd name="adj1" fmla="val -28048"/>
              <a:gd name="adj2" fmla="val 881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DDKK Kaposvár</a:t>
            </a:r>
            <a:endParaRPr lang="hu-HU" dirty="0"/>
          </a:p>
        </p:txBody>
      </p:sp>
      <p:sp>
        <p:nvSpPr>
          <p:cNvPr id="11" name="Téglalap feliratnak 10"/>
          <p:cNvSpPr/>
          <p:nvPr/>
        </p:nvSpPr>
        <p:spPr>
          <a:xfrm>
            <a:off x="1115616" y="3212976"/>
            <a:ext cx="1512168" cy="720080"/>
          </a:xfrm>
          <a:prstGeom prst="wedgeRectCallout">
            <a:avLst>
              <a:gd name="adj1" fmla="val -39819"/>
              <a:gd name="adj2" fmla="val 80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ÉNYKK</a:t>
            </a:r>
          </a:p>
          <a:p>
            <a:pPr algn="ctr"/>
            <a:r>
              <a:rPr lang="hu-HU" dirty="0" smtClean="0"/>
              <a:t>Szombathely</a:t>
            </a:r>
            <a:endParaRPr lang="hu-HU" dirty="0"/>
          </a:p>
        </p:txBody>
      </p:sp>
      <p:sp>
        <p:nvSpPr>
          <p:cNvPr id="12" name="Téglalap feliratnak 11"/>
          <p:cNvSpPr/>
          <p:nvPr/>
        </p:nvSpPr>
        <p:spPr>
          <a:xfrm>
            <a:off x="3123145" y="2198115"/>
            <a:ext cx="1224136" cy="864096"/>
          </a:xfrm>
          <a:prstGeom prst="wedgeRectCallout">
            <a:avLst>
              <a:gd name="adj1" fmla="val -47026"/>
              <a:gd name="adj2" fmla="val 109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KNYKK</a:t>
            </a:r>
          </a:p>
          <a:p>
            <a:pPr algn="ctr"/>
            <a:r>
              <a:rPr lang="hu-HU" dirty="0" smtClean="0"/>
              <a:t>Tatabánya</a:t>
            </a:r>
            <a:endParaRPr lang="hu-HU" dirty="0"/>
          </a:p>
        </p:txBody>
      </p:sp>
      <p:sp>
        <p:nvSpPr>
          <p:cNvPr id="14" name="Szövegdoboz 13"/>
          <p:cNvSpPr txBox="1"/>
          <p:nvPr/>
        </p:nvSpPr>
        <p:spPr>
          <a:xfrm>
            <a:off x="4347281" y="6349970"/>
            <a:ext cx="2889015" cy="369332"/>
          </a:xfrm>
          <a:prstGeom prst="rect">
            <a:avLst/>
          </a:prstGeom>
          <a:solidFill>
            <a:schemeClr val="bg1"/>
          </a:solidFill>
        </p:spPr>
        <p:txBody>
          <a:bodyPr wrap="square" rtlCol="0">
            <a:spAutoFit/>
          </a:bodyPr>
          <a:lstStyle/>
          <a:p>
            <a:endParaRPr lang="hu-HU" dirty="0"/>
          </a:p>
        </p:txBody>
      </p:sp>
    </p:spTree>
    <p:extLst>
      <p:ext uri="{BB962C8B-B14F-4D97-AF65-F5344CB8AC3E}">
        <p14:creationId xmlns:p14="http://schemas.microsoft.com/office/powerpoint/2010/main" val="1054814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1412776"/>
            <a:ext cx="7772400" cy="1470025"/>
          </a:xfrm>
        </p:spPr>
        <p:txBody>
          <a:bodyPr>
            <a:normAutofit/>
          </a:bodyPr>
          <a:lstStyle/>
          <a:p>
            <a:pPr algn="ctr"/>
            <a:r>
              <a:rPr lang="hu-HU" dirty="0" smtClean="0"/>
              <a:t>KMKK  ALÁ TARTOZÓ TÁRSASÁGOK</a:t>
            </a:r>
            <a:endParaRPr lang="hu-HU" dirty="0"/>
          </a:p>
        </p:txBody>
      </p:sp>
      <p:sp>
        <p:nvSpPr>
          <p:cNvPr id="3" name="Alcím 2"/>
          <p:cNvSpPr>
            <a:spLocks noGrp="1"/>
          </p:cNvSpPr>
          <p:nvPr>
            <p:ph type="subTitle" idx="1"/>
          </p:nvPr>
        </p:nvSpPr>
        <p:spPr>
          <a:xfrm>
            <a:off x="533400" y="3228536"/>
            <a:ext cx="7854696" cy="3152792"/>
          </a:xfrm>
        </p:spPr>
        <p:txBody>
          <a:bodyPr>
            <a:normAutofit/>
          </a:bodyPr>
          <a:lstStyle/>
          <a:p>
            <a:pPr marL="457200" indent="-457200" algn="l">
              <a:buFont typeface="Wingdings" pitchFamily="2" charset="2"/>
              <a:buChar char="Ø"/>
            </a:pPr>
            <a:r>
              <a:rPr lang="hu-HU" sz="3200" dirty="0" err="1" smtClean="0">
                <a:solidFill>
                  <a:schemeClr val="tx2"/>
                </a:solidFill>
              </a:rPr>
              <a:t>Agria</a:t>
            </a:r>
            <a:r>
              <a:rPr lang="hu-HU" sz="3200" dirty="0" smtClean="0">
                <a:solidFill>
                  <a:schemeClr val="tx2"/>
                </a:solidFill>
              </a:rPr>
              <a:t> Volán ZRT</a:t>
            </a:r>
          </a:p>
          <a:p>
            <a:pPr marL="457200" indent="-457200" algn="l">
              <a:buFont typeface="Wingdings" pitchFamily="2" charset="2"/>
              <a:buChar char="Ø"/>
            </a:pPr>
            <a:r>
              <a:rPr lang="hu-HU" sz="3200" dirty="0" smtClean="0">
                <a:solidFill>
                  <a:schemeClr val="tx2"/>
                </a:solidFill>
              </a:rPr>
              <a:t>Hatvani Volán ZRT</a:t>
            </a:r>
          </a:p>
          <a:p>
            <a:pPr marL="457200" indent="-457200" algn="l">
              <a:buFont typeface="Wingdings" pitchFamily="2" charset="2"/>
              <a:buChar char="Ø"/>
            </a:pPr>
            <a:r>
              <a:rPr lang="hu-HU" sz="3200" dirty="0" smtClean="0">
                <a:solidFill>
                  <a:schemeClr val="tx2"/>
                </a:solidFill>
              </a:rPr>
              <a:t>Jászkun Volán ZRT</a:t>
            </a:r>
          </a:p>
          <a:p>
            <a:pPr marL="457200" indent="-457200" algn="l">
              <a:buFont typeface="Wingdings" pitchFamily="2" charset="2"/>
              <a:buChar char="Ø"/>
            </a:pPr>
            <a:r>
              <a:rPr lang="hu-HU" sz="3200" dirty="0" smtClean="0">
                <a:solidFill>
                  <a:schemeClr val="tx2"/>
                </a:solidFill>
              </a:rPr>
              <a:t>Mátra Volán ZRT</a:t>
            </a:r>
          </a:p>
          <a:p>
            <a:pPr marL="457200" indent="-457200" algn="l">
              <a:buFont typeface="Wingdings" pitchFamily="2" charset="2"/>
              <a:buChar char="Ø"/>
            </a:pPr>
            <a:r>
              <a:rPr lang="hu-HU" sz="3200" dirty="0" smtClean="0">
                <a:solidFill>
                  <a:schemeClr val="tx2"/>
                </a:solidFill>
              </a:rPr>
              <a:t>Nógrád Volán ZRT</a:t>
            </a:r>
            <a:endParaRPr lang="hu-HU" sz="3200" dirty="0">
              <a:solidFill>
                <a:schemeClr val="tx2"/>
              </a:solidFill>
            </a:endParaRPr>
          </a:p>
        </p:txBody>
      </p:sp>
      <p:sp>
        <p:nvSpPr>
          <p:cNvPr id="4" name="Élőláb helye 3"/>
          <p:cNvSpPr>
            <a:spLocks noGrp="1"/>
          </p:cNvSpPr>
          <p:nvPr>
            <p:ph type="ftr" sz="quarter" idx="11"/>
          </p:nvPr>
        </p:nvSpPr>
        <p:spPr/>
        <p:txBody>
          <a:bodyPr/>
          <a:lstStyle/>
          <a:p>
            <a:r>
              <a:rPr lang="hu-HU" smtClean="0"/>
              <a:t>KMKK ZRT.</a:t>
            </a:r>
            <a:endParaRPr lang="hu-H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60" y="3212957"/>
            <a:ext cx="8517142" cy="353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07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755576" y="980728"/>
            <a:ext cx="7175351" cy="1793167"/>
          </a:xfrm>
        </p:spPr>
        <p:txBody>
          <a:bodyPr/>
          <a:lstStyle/>
          <a:p>
            <a:pPr algn="ctr"/>
            <a:r>
              <a:rPr lang="hu-HU" dirty="0" smtClean="0"/>
              <a:t>MŰKÖDÉSI TERÜLET JELLEMZŐI MEGYÉNKÉNT</a:t>
            </a:r>
            <a:endParaRPr lang="hu-HU" dirty="0"/>
          </a:p>
        </p:txBody>
      </p:sp>
      <p:sp>
        <p:nvSpPr>
          <p:cNvPr id="3" name="Alcím 2"/>
          <p:cNvSpPr>
            <a:spLocks noGrp="1"/>
          </p:cNvSpPr>
          <p:nvPr>
            <p:ph type="subTitle" idx="1"/>
          </p:nvPr>
        </p:nvSpPr>
        <p:spPr/>
        <p:txBody>
          <a:bodyPr/>
          <a:lstStyle/>
          <a:p>
            <a:endParaRPr lang="hu-HU" dirty="0"/>
          </a:p>
        </p:txBody>
      </p:sp>
      <p:sp>
        <p:nvSpPr>
          <p:cNvPr id="4" name="Élőláb helye 3"/>
          <p:cNvSpPr>
            <a:spLocks noGrp="1"/>
          </p:cNvSpPr>
          <p:nvPr>
            <p:ph type="ftr" sz="quarter" idx="11"/>
          </p:nvPr>
        </p:nvSpPr>
        <p:spPr/>
        <p:txBody>
          <a:bodyPr/>
          <a:lstStyle/>
          <a:p>
            <a:r>
              <a:rPr lang="hu-HU" smtClean="0"/>
              <a:t>KMKK ZRT.</a:t>
            </a:r>
            <a:endParaRPr lang="hu-H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11" y="2924930"/>
            <a:ext cx="7731428" cy="320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7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ves megye aut áll _telep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332769"/>
            <a:ext cx="5417149" cy="45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p:nvPr/>
        </p:nvSpPr>
        <p:spPr>
          <a:xfrm>
            <a:off x="2525332" y="752973"/>
            <a:ext cx="4248472" cy="1549142"/>
          </a:xfrm>
          <a:prstGeom prst="rect">
            <a:avLst/>
          </a:prstGeom>
          <a:noFill/>
        </p:spPr>
        <p:txBody>
          <a:bodyPr wrap="square" rtlCol="0">
            <a:spAutoFit/>
          </a:bodyPr>
          <a:lstStyle/>
          <a:p>
            <a:pPr algn="ctr"/>
            <a:r>
              <a:rPr lang="hu-HU" dirty="0" smtClean="0"/>
              <a:t>Heves Megye</a:t>
            </a:r>
          </a:p>
          <a:p>
            <a:pPr algn="ctr"/>
            <a:r>
              <a:rPr lang="hu-HU" dirty="0" smtClean="0"/>
              <a:t>Területe: 3637 km</a:t>
            </a:r>
            <a:r>
              <a:rPr lang="hu-HU" baseline="30000" dirty="0" smtClean="0"/>
              <a:t>2</a:t>
            </a:r>
          </a:p>
          <a:p>
            <a:pPr algn="ctr"/>
            <a:endParaRPr lang="hu-HU" baseline="30000" dirty="0" smtClean="0"/>
          </a:p>
          <a:p>
            <a:pPr algn="ctr"/>
            <a:r>
              <a:rPr lang="hu-HU" sz="2800" baseline="30000" dirty="0" smtClean="0"/>
              <a:t>Népesség:  311 </a:t>
            </a:r>
            <a:r>
              <a:rPr lang="hu-HU" sz="2800" baseline="30000" dirty="0" err="1" smtClean="0"/>
              <a:t>eFö</a:t>
            </a:r>
            <a:endParaRPr lang="hu-HU" sz="2800" baseline="30000" dirty="0" smtClean="0"/>
          </a:p>
          <a:p>
            <a:pPr algn="ctr"/>
            <a:r>
              <a:rPr lang="hu-HU" sz="2800" baseline="30000" dirty="0" smtClean="0"/>
              <a:t>Településszám: 121</a:t>
            </a:r>
            <a:endParaRPr lang="hu-HU" sz="2800" dirty="0"/>
          </a:p>
        </p:txBody>
      </p:sp>
      <p:sp>
        <p:nvSpPr>
          <p:cNvPr id="3" name="Élőláb helye 2"/>
          <p:cNvSpPr>
            <a:spLocks noGrp="1"/>
          </p:cNvSpPr>
          <p:nvPr>
            <p:ph type="ftr" sz="quarter" idx="11"/>
          </p:nvPr>
        </p:nvSpPr>
        <p:spPr/>
        <p:txBody>
          <a:bodyPr/>
          <a:lstStyle/>
          <a:p>
            <a:r>
              <a:rPr lang="hu-HU" smtClean="0"/>
              <a:t>KMKK ZRT.</a:t>
            </a:r>
            <a:endParaRPr lang="hu-HU"/>
          </a:p>
        </p:txBody>
      </p:sp>
    </p:spTree>
    <p:extLst>
      <p:ext uri="{BB962C8B-B14F-4D97-AF65-F5344CB8AC3E}">
        <p14:creationId xmlns:p14="http://schemas.microsoft.com/office/powerpoint/2010/main" val="3699165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llám">
  <a:themeElements>
    <a:clrScheme name="Hullá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Hullá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ullá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386</TotalTime>
  <Words>1190</Words>
  <Application>Microsoft Office PowerPoint</Application>
  <PresentationFormat>Diavetítés a képernyőre (4:3 oldalarány)</PresentationFormat>
  <Paragraphs>337</Paragraphs>
  <Slides>24</Slides>
  <Notes>4</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24</vt:i4>
      </vt:variant>
    </vt:vector>
  </HeadingPairs>
  <TitlesOfParts>
    <vt:vector size="26" baseType="lpstr">
      <vt:lpstr>Hullám</vt:lpstr>
      <vt:lpstr>Bitkép</vt:lpstr>
      <vt:lpstr>Az átalakuló Volánok, a Közép- Kelet-magyarországi Közlekedé- si Központ működésének be- mutatása. </vt:lpstr>
      <vt:lpstr>Közösségi közlekedés jelentősége</vt:lpstr>
      <vt:lpstr>Volánokról általában</vt:lpstr>
      <vt:lpstr>Volán cégcsoporthoz tartozó helyi járati közlekedés 23 megyei jogú város, 74 város , 10 község</vt:lpstr>
      <vt:lpstr>Regionális átalakítás célja</vt:lpstr>
      <vt:lpstr>Regionális Központok</vt:lpstr>
      <vt:lpstr>KMKK  ALÁ TARTOZÓ TÁRSASÁGOK</vt:lpstr>
      <vt:lpstr>MŰKÖDÉSI TERÜLET JELLEMZŐI MEGYÉNKÉNT</vt:lpstr>
      <vt:lpstr>PowerPoint bemutató</vt:lpstr>
      <vt:lpstr>PowerPoint bemutató</vt:lpstr>
      <vt:lpstr>PowerPoint bemutató</vt:lpstr>
      <vt:lpstr>KMKK MŰKÖDÉSI TERÜLET ÖSSZESÍTETT ADATAI</vt:lpstr>
      <vt:lpstr>KMKK RÉSZARÁNYA A VOLÁN KÖZLEKEDÉSBEN</vt:lpstr>
      <vt:lpstr>PowerPoint bemutató</vt:lpstr>
      <vt:lpstr>PowerPoint bemutató</vt:lpstr>
      <vt:lpstr>PowerPoint bemutató</vt:lpstr>
      <vt:lpstr>PowerPoint bemutató</vt:lpstr>
      <vt:lpstr>PowerPoint bemutató</vt:lpstr>
      <vt:lpstr>PowerPoint bemutató</vt:lpstr>
      <vt:lpstr>Eddig elvégzett regionális feladatok</vt:lpstr>
      <vt:lpstr>Eddig elvégzett regionális feladatok</vt:lpstr>
      <vt:lpstr>Eddig elvégzett regionális feladatok</vt:lpstr>
      <vt:lpstr>PowerPoint bemutató</vt:lpstr>
      <vt:lpstr>Köszönöm megtisztelő figyelmüket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átalakuló Volánok, a Közép- Kelet-magyarországi Közlekedé- si Központ működésének be- mutatása.</dc:title>
  <dc:creator>uti</dc:creator>
  <cp:lastModifiedBy>uti</cp:lastModifiedBy>
  <cp:revision>33</cp:revision>
  <dcterms:created xsi:type="dcterms:W3CDTF">2013-10-01T17:48:46Z</dcterms:created>
  <dcterms:modified xsi:type="dcterms:W3CDTF">2013-10-03T21:54:58Z</dcterms:modified>
</cp:coreProperties>
</file>