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37"/>
  </p:notesMasterIdLst>
  <p:sldIdLst>
    <p:sldId id="256" r:id="rId6"/>
    <p:sldId id="257" r:id="rId7"/>
    <p:sldId id="265" r:id="rId8"/>
    <p:sldId id="266" r:id="rId9"/>
    <p:sldId id="267" r:id="rId10"/>
    <p:sldId id="268" r:id="rId11"/>
    <p:sldId id="269" r:id="rId12"/>
    <p:sldId id="270" r:id="rId13"/>
    <p:sldId id="272" r:id="rId14"/>
    <p:sldId id="258" r:id="rId15"/>
    <p:sldId id="275" r:id="rId16"/>
    <p:sldId id="276" r:id="rId17"/>
    <p:sldId id="277" r:id="rId18"/>
    <p:sldId id="273" r:id="rId19"/>
    <p:sldId id="278" r:id="rId20"/>
    <p:sldId id="274" r:id="rId21"/>
    <p:sldId id="279" r:id="rId22"/>
    <p:sldId id="292" r:id="rId23"/>
    <p:sldId id="293" r:id="rId24"/>
    <p:sldId id="280" r:id="rId25"/>
    <p:sldId id="281" r:id="rId26"/>
    <p:sldId id="282" r:id="rId27"/>
    <p:sldId id="284" r:id="rId28"/>
    <p:sldId id="285" r:id="rId29"/>
    <p:sldId id="286" r:id="rId30"/>
    <p:sldId id="287" r:id="rId31"/>
    <p:sldId id="288" r:id="rId32"/>
    <p:sldId id="294" r:id="rId33"/>
    <p:sldId id="290" r:id="rId34"/>
    <p:sldId id="295" r:id="rId35"/>
    <p:sldId id="291" r:id="rId3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EDDCE-1324-4BBD-83DA-D0FBF265C268}" type="datetimeFigureOut">
              <a:rPr lang="hu-HU" smtClean="0"/>
              <a:t>2014.10.02.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5ED55-4DC0-471E-AECA-8C49AF0AB9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301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9216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42C0E5-C6BA-4D96-A9CA-C2EAF837243F}" type="slidenum">
              <a:rPr lang="hu-HU" altLang="hu-HU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hu-HU" altLang="hu-H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B74B8-C20E-4C07-820D-C21571083099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452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7150A-4E8A-4A95-8160-AFCD56C4FE6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47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AB731-DCDF-4C03-84BB-32960F54A39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453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82AC6-104E-44D9-AB7B-31BE8775BE2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51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65F63-B9E9-4AC1-BCDD-FC733230822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254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ED6B4-EDE1-4CCA-9664-D10F4E1CC136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881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E1220-4C0B-4171-873F-D8EF3C958B66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092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9110C-E931-4177-9365-F3C088623A96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58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272D1-0DF6-4BF8-BFB0-6D80A0F9379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25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E95CB-DF82-4341-B7C2-97833E88F99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0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2059F-B265-481E-8833-3947F76F00F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417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AA5C6B-F0F2-4F40-A162-58F4D98741C3}" type="slidenum">
              <a:rPr lang="hu-H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2700"/>
            <a:ext cx="91567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163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700809"/>
            <a:ext cx="7772400" cy="1899642"/>
          </a:xfrm>
        </p:spPr>
        <p:txBody>
          <a:bodyPr/>
          <a:lstStyle/>
          <a:p>
            <a:r>
              <a:rPr lang="hu-HU" dirty="0" smtClean="0"/>
              <a:t>A közútkezelés </a:t>
            </a:r>
            <a:r>
              <a:rPr lang="hu-HU" dirty="0" err="1" smtClean="0"/>
              <a:t>határmenti</a:t>
            </a:r>
            <a:r>
              <a:rPr lang="hu-HU" dirty="0" smtClean="0"/>
              <a:t> speciális feladatai, határon átnyúló közúti kapcsolatok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563888" y="4293096"/>
            <a:ext cx="5040560" cy="1944216"/>
          </a:xfrm>
        </p:spPr>
        <p:txBody>
          <a:bodyPr/>
          <a:lstStyle/>
          <a:p>
            <a:r>
              <a:rPr lang="hu-HU" dirty="0" smtClean="0"/>
              <a:t>Ürmössy Ákos</a:t>
            </a:r>
          </a:p>
          <a:p>
            <a:r>
              <a:rPr lang="hu-HU" dirty="0" smtClean="0"/>
              <a:t>Magyar Közút </a:t>
            </a:r>
            <a:r>
              <a:rPr lang="hu-HU" dirty="0" err="1" smtClean="0"/>
              <a:t>NZrt</a:t>
            </a:r>
            <a:endParaRPr lang="hu-HU" dirty="0" smtClean="0"/>
          </a:p>
          <a:p>
            <a:r>
              <a:rPr lang="hu-HU" sz="2800" dirty="0" smtClean="0"/>
              <a:t>2014. október 3.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6606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23728" y="1484784"/>
            <a:ext cx="4752528" cy="1008112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4" name="Picture 3" descr="SK hálóza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908720"/>
            <a:ext cx="9396536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95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684213" y="5715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4400">
                <a:solidFill>
                  <a:schemeClr val="tx2"/>
                </a:solidFill>
              </a:rPr>
              <a:t>Ráróspuszta</a:t>
            </a:r>
          </a:p>
        </p:txBody>
      </p:sp>
      <p:pic>
        <p:nvPicPr>
          <p:cNvPr id="26627" name="Picture 6" descr="rárós_kőhí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81075"/>
            <a:ext cx="7993062" cy="4279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979613" y="5373688"/>
            <a:ext cx="3600450" cy="1295400"/>
          </a:xfrm>
          <a:noFill/>
        </p:spPr>
        <p:txBody>
          <a:bodyPr/>
          <a:lstStyle/>
          <a:p>
            <a:pPr eaLnBrk="1" hangingPunct="1"/>
            <a:r>
              <a:rPr lang="hu-HU" altLang="hu-HU" sz="2400" smtClean="0"/>
              <a:t>7 nyílású boltozat</a:t>
            </a:r>
          </a:p>
          <a:p>
            <a:pPr eaLnBrk="1" hangingPunct="1"/>
            <a:r>
              <a:rPr lang="hu-HU" altLang="hu-HU" sz="2400" smtClean="0"/>
              <a:t>110 öl teljes hossz</a:t>
            </a:r>
          </a:p>
          <a:p>
            <a:pPr eaLnBrk="1" hangingPunct="1"/>
            <a:r>
              <a:rPr lang="hu-HU" altLang="hu-HU" sz="2400" smtClean="0"/>
              <a:t>3öl 4 láb széles </a:t>
            </a:r>
          </a:p>
        </p:txBody>
      </p:sp>
    </p:spTree>
    <p:extLst>
      <p:ext uri="{BB962C8B-B14F-4D97-AF65-F5344CB8AC3E}">
        <p14:creationId xmlns:p14="http://schemas.microsoft.com/office/powerpoint/2010/main" val="256151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684213" y="5715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4400">
                <a:solidFill>
                  <a:schemeClr val="tx2"/>
                </a:solidFill>
              </a:rPr>
              <a:t>Ráróspuszta</a:t>
            </a:r>
          </a:p>
        </p:txBody>
      </p:sp>
      <p:pic>
        <p:nvPicPr>
          <p:cNvPr id="27651" name="Picture 5" descr="raros"/>
          <p:cNvPicPr>
            <a:picLocks noChangeAspect="1" noChangeArrowheads="1"/>
          </p:cNvPicPr>
          <p:nvPr/>
        </p:nvPicPr>
        <p:blipFill>
          <a:blip r:embed="rId2">
            <a:lum bright="-14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81075"/>
            <a:ext cx="6913563" cy="4548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908175" y="5661025"/>
            <a:ext cx="3600450" cy="863600"/>
          </a:xfrm>
          <a:noFill/>
        </p:spPr>
        <p:txBody>
          <a:bodyPr/>
          <a:lstStyle/>
          <a:p>
            <a:pPr eaLnBrk="1" hangingPunct="1"/>
            <a:r>
              <a:rPr lang="hu-HU" altLang="hu-HU" sz="2000" smtClean="0"/>
              <a:t>Szegmens főtartójú rácsos híd</a:t>
            </a:r>
          </a:p>
          <a:p>
            <a:pPr eaLnBrk="1" hangingPunct="1"/>
            <a:r>
              <a:rPr lang="hu-HU" altLang="hu-HU" sz="2000" smtClean="0"/>
              <a:t> 62m teljes hossz</a:t>
            </a:r>
          </a:p>
        </p:txBody>
      </p:sp>
    </p:spTree>
    <p:extLst>
      <p:ext uri="{BB962C8B-B14F-4D97-AF65-F5344CB8AC3E}">
        <p14:creationId xmlns:p14="http://schemas.microsoft.com/office/powerpoint/2010/main" val="23213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684213" y="5715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4400">
                <a:solidFill>
                  <a:schemeClr val="tx2"/>
                </a:solidFill>
              </a:rPr>
              <a:t>Ráróspuszta</a:t>
            </a:r>
          </a:p>
        </p:txBody>
      </p:sp>
      <p:sp>
        <p:nvSpPr>
          <p:cNvPr id="2867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835150" y="5949950"/>
            <a:ext cx="3600450" cy="288925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hu-HU" altLang="hu-HU" sz="2000" smtClean="0"/>
              <a:t>Lengyel katonák a hídon</a:t>
            </a:r>
          </a:p>
        </p:txBody>
      </p:sp>
      <p:pic>
        <p:nvPicPr>
          <p:cNvPr id="28676" name="Picture 5" descr="raros02"/>
          <p:cNvPicPr>
            <a:picLocks noChangeAspect="1" noChangeArrowheads="1"/>
          </p:cNvPicPr>
          <p:nvPr/>
        </p:nvPicPr>
        <p:blipFill>
          <a:blip r:embed="rId2">
            <a:lum bright="-2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81075"/>
            <a:ext cx="6624637" cy="4822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30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altLang="hu-HU" smtClean="0"/>
          </a:p>
        </p:txBody>
      </p:sp>
      <p:sp>
        <p:nvSpPr>
          <p:cNvPr id="4099" name="Alcím 2"/>
          <p:cNvSpPr>
            <a:spLocks noGrp="1"/>
          </p:cNvSpPr>
          <p:nvPr>
            <p:ph type="subTitle" idx="1"/>
          </p:nvPr>
        </p:nvSpPr>
        <p:spPr>
          <a:xfrm>
            <a:off x="1371600" y="5373688"/>
            <a:ext cx="6400800" cy="935037"/>
          </a:xfrm>
        </p:spPr>
        <p:txBody>
          <a:bodyPr/>
          <a:lstStyle/>
          <a:p>
            <a:r>
              <a:rPr lang="hu-HU" altLang="hu-HU" sz="4400" b="1" smtClean="0">
                <a:solidFill>
                  <a:srgbClr val="C00000"/>
                </a:solidFill>
              </a:rPr>
              <a:t>1 9 4 4</a:t>
            </a:r>
          </a:p>
        </p:txBody>
      </p:sp>
      <p:pic>
        <p:nvPicPr>
          <p:cNvPr id="4100" name="Picture 4" descr="F:\Ipoly 2012 dec\kepek\22.Ráró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450" y="965200"/>
            <a:ext cx="13079413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Szövegdoboz 2"/>
          <p:cNvSpPr txBox="1">
            <a:spLocks noChangeArrowheads="1"/>
          </p:cNvSpPr>
          <p:nvPr/>
        </p:nvSpPr>
        <p:spPr bwMode="auto">
          <a:xfrm>
            <a:off x="468313" y="1879600"/>
            <a:ext cx="86756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3600" b="1" dirty="0" smtClean="0">
                <a:solidFill>
                  <a:srgbClr val="C00000"/>
                </a:solidFill>
                <a:latin typeface="Arial Black" pitchFamily="34" charset="0"/>
                <a:cs typeface="Aharoni" pitchFamily="2" charset="-79"/>
              </a:rPr>
              <a:t>A kapcsolatok évszázadokon</a:t>
            </a:r>
            <a:r>
              <a:rPr lang="hu-HU" altLang="hu-HU" sz="1800" b="1" dirty="0" smtClean="0">
                <a:latin typeface="Arial Black" pitchFamily="34" charset="0"/>
                <a:cs typeface="Aharoni" pitchFamily="2" charset="-79"/>
              </a:rPr>
              <a:t> </a:t>
            </a:r>
            <a:r>
              <a:rPr lang="hu-HU" altLang="hu-HU" sz="3600" b="1" dirty="0">
                <a:solidFill>
                  <a:srgbClr val="C00000"/>
                </a:solidFill>
                <a:latin typeface="Arial Black" pitchFamily="34" charset="0"/>
                <a:cs typeface="Aharoni" pitchFamily="2" charset="-79"/>
              </a:rPr>
              <a:t>keresztül</a:t>
            </a:r>
            <a:r>
              <a:rPr lang="hu-HU" altLang="hu-HU" sz="3600" b="1" dirty="0">
                <a:latin typeface="Arial Black" pitchFamily="34" charset="0"/>
                <a:cs typeface="Aharoni" pitchFamily="2" charset="-79"/>
              </a:rPr>
              <a:t> </a:t>
            </a:r>
            <a:r>
              <a:rPr lang="hu-HU" altLang="hu-HU" sz="3600" b="1" dirty="0">
                <a:solidFill>
                  <a:srgbClr val="C00000"/>
                </a:solidFill>
                <a:latin typeface="Arial Black" pitchFamily="34" charset="0"/>
                <a:cs typeface="Aharoni" pitchFamily="2" charset="-79"/>
              </a:rPr>
              <a:t>léteztek</a:t>
            </a:r>
          </a:p>
        </p:txBody>
      </p:sp>
    </p:spTree>
    <p:extLst>
      <p:ext uri="{BB962C8B-B14F-4D97-AF65-F5344CB8AC3E}">
        <p14:creationId xmlns:p14="http://schemas.microsoft.com/office/powerpoint/2010/main" val="280930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Cím 1"/>
          <p:cNvSpPr>
            <a:spLocks noGrp="1"/>
          </p:cNvSpPr>
          <p:nvPr>
            <p:ph type="title"/>
          </p:nvPr>
        </p:nvSpPr>
        <p:spPr>
          <a:xfrm>
            <a:off x="1116013" y="1844675"/>
            <a:ext cx="6696075" cy="144463"/>
          </a:xfrm>
        </p:spPr>
        <p:txBody>
          <a:bodyPr/>
          <a:lstStyle/>
          <a:p>
            <a:endParaRPr lang="hu-HU" altLang="hu-HU" smtClean="0"/>
          </a:p>
        </p:txBody>
      </p:sp>
      <p:sp>
        <p:nvSpPr>
          <p:cNvPr id="86019" name="Tartalom helye 2"/>
          <p:cNvSpPr>
            <a:spLocks noGrp="1"/>
          </p:cNvSpPr>
          <p:nvPr>
            <p:ph idx="1"/>
          </p:nvPr>
        </p:nvSpPr>
        <p:spPr>
          <a:xfrm>
            <a:off x="1835150" y="1600200"/>
            <a:ext cx="6851650" cy="3413125"/>
          </a:xfrm>
        </p:spPr>
        <p:txBody>
          <a:bodyPr/>
          <a:lstStyle/>
          <a:p>
            <a:endParaRPr lang="hu-HU" altLang="hu-HU" smtClean="0"/>
          </a:p>
        </p:txBody>
      </p:sp>
      <p:pic>
        <p:nvPicPr>
          <p:cNvPr id="86020" name="Picture 4" descr="C:\Users\n32041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052513"/>
            <a:ext cx="8636000" cy="5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85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ctrTitle"/>
          </p:nvPr>
        </p:nvSpPr>
        <p:spPr>
          <a:xfrm>
            <a:off x="685800" y="2349500"/>
            <a:ext cx="7486650" cy="1250950"/>
          </a:xfrm>
        </p:spPr>
        <p:txBody>
          <a:bodyPr/>
          <a:lstStyle/>
          <a:p>
            <a:endParaRPr lang="hu-HU" altLang="hu-HU" smtClean="0"/>
          </a:p>
        </p:txBody>
      </p:sp>
      <p:sp>
        <p:nvSpPr>
          <p:cNvPr id="512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altLang="hu-HU" smtClean="0"/>
          </a:p>
        </p:txBody>
      </p:sp>
      <p:pic>
        <p:nvPicPr>
          <p:cNvPr id="5124" name="Picture 4" descr="F:\Ipoly 2012 dec\kepek\05.DP1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95338"/>
            <a:ext cx="7848600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8028384" y="2348880"/>
            <a:ext cx="920060" cy="4176464"/>
          </a:xfrm>
          <a:prstGeom prst="rect">
            <a:avLst/>
          </a:prstGeom>
          <a:noFill/>
        </p:spPr>
        <p:txBody>
          <a:bodyPr vert="wordArtVert">
            <a:spAutoFit/>
          </a:bodyPr>
          <a:lstStyle/>
          <a:p>
            <a:pPr>
              <a:defRPr/>
            </a:pPr>
            <a:r>
              <a:rPr lang="hu-HU" sz="4400" b="1" dirty="0">
                <a:solidFill>
                  <a:srgbClr val="C00000"/>
                </a:solidFill>
              </a:rPr>
              <a:t>1617</a:t>
            </a:r>
          </a:p>
        </p:txBody>
      </p:sp>
    </p:spTree>
    <p:extLst>
      <p:ext uri="{BB962C8B-B14F-4D97-AF65-F5344CB8AC3E}">
        <p14:creationId xmlns:p14="http://schemas.microsoft.com/office/powerpoint/2010/main" val="397615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>
          <a:xfrm flipV="1">
            <a:off x="2195513" y="1844675"/>
            <a:ext cx="5832475" cy="360363"/>
          </a:xfrm>
        </p:spPr>
        <p:txBody>
          <a:bodyPr/>
          <a:lstStyle/>
          <a:p>
            <a:endParaRPr lang="hu-HU" altLang="hu-HU" smtClean="0"/>
          </a:p>
        </p:txBody>
      </p:sp>
      <p:sp>
        <p:nvSpPr>
          <p:cNvPr id="8195" name="Tartalom helye 2"/>
          <p:cNvSpPr>
            <a:spLocks noGrp="1"/>
          </p:cNvSpPr>
          <p:nvPr>
            <p:ph idx="1"/>
          </p:nvPr>
        </p:nvSpPr>
        <p:spPr>
          <a:xfrm>
            <a:off x="1116013" y="2420938"/>
            <a:ext cx="7127875" cy="3705225"/>
          </a:xfrm>
        </p:spPr>
        <p:txBody>
          <a:bodyPr/>
          <a:lstStyle/>
          <a:p>
            <a:endParaRPr lang="hu-HU" altLang="hu-HU" smtClean="0"/>
          </a:p>
        </p:txBody>
      </p:sp>
      <p:pic>
        <p:nvPicPr>
          <p:cNvPr id="8196" name="Picture 2" descr="C:\Users\n32041\Desktop\DRGELY~1.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836613"/>
            <a:ext cx="9236075" cy="705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Szövegdoboz 3"/>
          <p:cNvSpPr txBox="1">
            <a:spLocks noChangeArrowheads="1"/>
          </p:cNvSpPr>
          <p:nvPr/>
        </p:nvSpPr>
        <p:spPr bwMode="auto">
          <a:xfrm>
            <a:off x="6588125" y="3429000"/>
            <a:ext cx="25558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4800" b="1">
                <a:solidFill>
                  <a:srgbClr val="C00000"/>
                </a:solidFill>
                <a:latin typeface="Arial" charset="0"/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34688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 smtClean="0"/>
          </a:p>
        </p:txBody>
      </p:sp>
      <p:pic>
        <p:nvPicPr>
          <p:cNvPr id="350211" name="Picture 3" descr="beolvasá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85693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2" name="WordArt 4"/>
          <p:cNvSpPr>
            <a:spLocks noChangeArrowheads="1" noChangeShapeType="1" noTextEdit="1"/>
          </p:cNvSpPr>
          <p:nvPr/>
        </p:nvSpPr>
        <p:spPr bwMode="auto">
          <a:xfrm>
            <a:off x="468313" y="764703"/>
            <a:ext cx="8229600" cy="5760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hu-HU" sz="36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Hugyagi helyreállítás</a:t>
            </a:r>
          </a:p>
        </p:txBody>
      </p:sp>
    </p:spTree>
    <p:extLst>
      <p:ext uri="{BB962C8B-B14F-4D97-AF65-F5344CB8AC3E}">
        <p14:creationId xmlns:p14="http://schemas.microsoft.com/office/powerpoint/2010/main" val="401403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50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50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 smtClean="0"/>
          </a:p>
        </p:txBody>
      </p:sp>
      <p:pic>
        <p:nvPicPr>
          <p:cNvPr id="351235" name="Picture 3" descr="beolvasá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847725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1236" name="WordArt 4"/>
          <p:cNvSpPr>
            <a:spLocks noChangeArrowheads="1" noChangeShapeType="1" noTextEdit="1"/>
          </p:cNvSpPr>
          <p:nvPr/>
        </p:nvSpPr>
        <p:spPr bwMode="auto">
          <a:xfrm>
            <a:off x="323850" y="785018"/>
            <a:ext cx="8568630" cy="10598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68"/>
              </a:avLst>
            </a:prstTxWarp>
          </a:bodyPr>
          <a:lstStyle/>
          <a:p>
            <a:r>
              <a:rPr lang="hu-HU" sz="36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Őrhalmi ideiglenes</a:t>
            </a:r>
          </a:p>
          <a:p>
            <a:r>
              <a:rPr lang="hu-HU" sz="36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híd</a:t>
            </a:r>
          </a:p>
        </p:txBody>
      </p:sp>
    </p:spTree>
    <p:extLst>
      <p:ext uri="{BB962C8B-B14F-4D97-AF65-F5344CB8AC3E}">
        <p14:creationId xmlns:p14="http://schemas.microsoft.com/office/powerpoint/2010/main" val="336700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1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1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51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51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2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 descr="C:\Users\n32041\Desktop\Átkelők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188640"/>
            <a:ext cx="11737304" cy="859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54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47664" y="1412776"/>
            <a:ext cx="5904656" cy="864096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 descr="C:\Users\n32041\Desktop\30. áb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71296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4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91680" y="1556792"/>
            <a:ext cx="6048672" cy="864096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050" name="Picture 2" descr="C:\Users\n32041\Desktop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71296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1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79712" y="2132856"/>
            <a:ext cx="5256584" cy="864096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74" name="Picture 2" descr="C:\Users\n32041\Desktop\1509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764705"/>
            <a:ext cx="10678046" cy="662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59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ím 1"/>
          <p:cNvSpPr>
            <a:spLocks noGrp="1"/>
          </p:cNvSpPr>
          <p:nvPr>
            <p:ph type="title"/>
          </p:nvPr>
        </p:nvSpPr>
        <p:spPr>
          <a:xfrm>
            <a:off x="2916238" y="274638"/>
            <a:ext cx="4103687" cy="1143000"/>
          </a:xfrm>
        </p:spPr>
        <p:txBody>
          <a:bodyPr/>
          <a:lstStyle/>
          <a:p>
            <a:pPr eaLnBrk="1" hangingPunct="1"/>
            <a:endParaRPr lang="hu-HU" altLang="hu-HU" smtClean="0"/>
          </a:p>
        </p:txBody>
      </p:sp>
      <p:sp>
        <p:nvSpPr>
          <p:cNvPr id="22531" name="Tartalom helye 2"/>
          <p:cNvSpPr>
            <a:spLocks noGrp="1"/>
          </p:cNvSpPr>
          <p:nvPr>
            <p:ph idx="1"/>
          </p:nvPr>
        </p:nvSpPr>
        <p:spPr>
          <a:xfrm>
            <a:off x="2484438" y="1600200"/>
            <a:ext cx="4679950" cy="4525963"/>
          </a:xfrm>
        </p:spPr>
        <p:txBody>
          <a:bodyPr/>
          <a:lstStyle/>
          <a:p>
            <a:pPr eaLnBrk="1" hangingPunct="1"/>
            <a:endParaRPr lang="hu-HU" altLang="hu-HU" smtClean="0"/>
          </a:p>
        </p:txBody>
      </p:sp>
      <p:graphicFrame>
        <p:nvGraphicFramePr>
          <p:cNvPr id="22532" name="Objektum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154830"/>
              </p:ext>
            </p:extLst>
          </p:nvPr>
        </p:nvGraphicFramePr>
        <p:xfrm>
          <a:off x="2051720" y="-459432"/>
          <a:ext cx="5656004" cy="799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Acrobat Document" r:id="rId3" imgW="4009972" imgH="5667255" progId="AcroExch.Document.7">
                  <p:embed/>
                </p:oleObj>
              </mc:Choice>
              <mc:Fallback>
                <p:oleObj name="Acrobat Document" r:id="rId3" imgW="4009972" imgH="566725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-459432"/>
                        <a:ext cx="5656004" cy="799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748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Cím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220886"/>
          </a:xfrm>
        </p:spPr>
        <p:txBody>
          <a:bodyPr/>
          <a:lstStyle/>
          <a:p>
            <a:pPr eaLnBrk="1" hangingPunct="1"/>
            <a:endParaRPr lang="hu-HU" altLang="hu-HU" dirty="0" smtClean="0"/>
          </a:p>
        </p:txBody>
      </p:sp>
      <p:pic>
        <p:nvPicPr>
          <p:cNvPr id="78851" name="Picture 4" descr="C:\Users\n32041\Desktop\IMG_25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2413" y="908050"/>
            <a:ext cx="10440988" cy="7831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35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Cím 1"/>
          <p:cNvSpPr>
            <a:spLocks noGrp="1"/>
          </p:cNvSpPr>
          <p:nvPr>
            <p:ph type="title"/>
          </p:nvPr>
        </p:nvSpPr>
        <p:spPr>
          <a:xfrm flipV="1">
            <a:off x="1475656" y="1484784"/>
            <a:ext cx="6264696" cy="576064"/>
          </a:xfrm>
        </p:spPr>
        <p:txBody>
          <a:bodyPr/>
          <a:lstStyle/>
          <a:p>
            <a:pPr eaLnBrk="1" hangingPunct="1"/>
            <a:endParaRPr lang="hu-HU" altLang="hu-HU" dirty="0" smtClean="0"/>
          </a:p>
        </p:txBody>
      </p:sp>
      <p:pic>
        <p:nvPicPr>
          <p:cNvPr id="79875" name="Picture 4" descr="C:\Users\n32041\Desktop\4914_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0"/>
            <a:ext cx="6985000" cy="7245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51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altLang="hu-HU" smtClean="0"/>
          </a:p>
        </p:txBody>
      </p:sp>
      <p:pic>
        <p:nvPicPr>
          <p:cNvPr id="80899" name="Picture 2" descr="C:\Users\n32041\Desktop\4917_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03188"/>
            <a:ext cx="8948737" cy="6719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30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ím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1152128"/>
          </a:xfrm>
        </p:spPr>
        <p:txBody>
          <a:bodyPr/>
          <a:lstStyle/>
          <a:p>
            <a:endParaRPr lang="hu-HU" altLang="hu-HU" dirty="0" smtClean="0"/>
          </a:p>
        </p:txBody>
      </p:sp>
      <p:pic>
        <p:nvPicPr>
          <p:cNvPr id="81923" name="Picture 2" descr="C:\Users\n32041\Desktop\4918_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73138" y="765175"/>
            <a:ext cx="10369551" cy="7704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3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ChangeArrowheads="1"/>
          </p:cNvSpPr>
          <p:nvPr/>
        </p:nvSpPr>
        <p:spPr bwMode="auto">
          <a:xfrm>
            <a:off x="684213" y="5715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4400">
                <a:solidFill>
                  <a:schemeClr val="tx2"/>
                </a:solidFill>
              </a:rPr>
              <a:t>Pösténypuszta</a:t>
            </a:r>
          </a:p>
        </p:txBody>
      </p:sp>
      <p:pic>
        <p:nvPicPr>
          <p:cNvPr id="57347" name="Picture 6" descr="posteny_ut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51199"/>
            <a:ext cx="9206896" cy="53420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331913" y="6092825"/>
            <a:ext cx="3600450" cy="287338"/>
          </a:xfrm>
          <a:noFill/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hu-HU" altLang="hu-HU" sz="1800" smtClean="0"/>
              <a:t>Nemesi Közgyűlési Jegyzőkönyv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hu-HU" altLang="hu-HU" sz="1800" smtClean="0"/>
              <a:t> 1893</a:t>
            </a:r>
          </a:p>
        </p:txBody>
      </p:sp>
    </p:spTree>
    <p:extLst>
      <p:ext uri="{BB962C8B-B14F-4D97-AF65-F5344CB8AC3E}">
        <p14:creationId xmlns:p14="http://schemas.microsoft.com/office/powerpoint/2010/main" val="209785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Cím 1"/>
          <p:cNvSpPr>
            <a:spLocks noGrp="1"/>
          </p:cNvSpPr>
          <p:nvPr>
            <p:ph type="title"/>
          </p:nvPr>
        </p:nvSpPr>
        <p:spPr>
          <a:xfrm flipV="1">
            <a:off x="1908175" y="2133600"/>
            <a:ext cx="5111750" cy="431800"/>
          </a:xfrm>
        </p:spPr>
        <p:txBody>
          <a:bodyPr/>
          <a:lstStyle/>
          <a:p>
            <a:endParaRPr lang="hu-HU" altLang="hu-HU" smtClean="0"/>
          </a:p>
        </p:txBody>
      </p:sp>
      <p:pic>
        <p:nvPicPr>
          <p:cNvPr id="89091" name="Picture 2" descr="C:\Users\n32041\Desktop\Új mappa (5)\Ipoly.gyaloghidak\ludanyhalaszi_g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575" y="836613"/>
            <a:ext cx="8027988" cy="6021387"/>
          </a:xfrm>
          <a:noFill/>
        </p:spPr>
      </p:pic>
    </p:spTree>
    <p:extLst>
      <p:ext uri="{BB962C8B-B14F-4D97-AF65-F5344CB8AC3E}">
        <p14:creationId xmlns:p14="http://schemas.microsoft.com/office/powerpoint/2010/main" val="377156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ím 1"/>
          <p:cNvSpPr>
            <a:spLocks noGrp="1"/>
          </p:cNvSpPr>
          <p:nvPr>
            <p:ph type="ctrTitle"/>
          </p:nvPr>
        </p:nvSpPr>
        <p:spPr>
          <a:xfrm flipV="1">
            <a:off x="1908175" y="-242888"/>
            <a:ext cx="8712200" cy="71438"/>
          </a:xfrm>
        </p:spPr>
        <p:txBody>
          <a:bodyPr/>
          <a:lstStyle/>
          <a:p>
            <a:endParaRPr lang="hu-HU" altLang="hu-HU" smtClean="0"/>
          </a:p>
        </p:txBody>
      </p:sp>
      <p:sp>
        <p:nvSpPr>
          <p:cNvPr id="11267" name="Alcím 2"/>
          <p:cNvSpPr>
            <a:spLocks noGrp="1"/>
          </p:cNvSpPr>
          <p:nvPr>
            <p:ph type="subTitle" idx="1"/>
          </p:nvPr>
        </p:nvSpPr>
        <p:spPr>
          <a:xfrm flipV="1">
            <a:off x="2627313" y="8037513"/>
            <a:ext cx="7921625" cy="431800"/>
          </a:xfrm>
        </p:spPr>
        <p:txBody>
          <a:bodyPr/>
          <a:lstStyle/>
          <a:p>
            <a:endParaRPr lang="hu-HU" altLang="hu-HU" smtClean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765175"/>
            <a:ext cx="4968875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Szövegdoboz 1"/>
          <p:cNvSpPr txBox="1">
            <a:spLocks noChangeArrowheads="1"/>
          </p:cNvSpPr>
          <p:nvPr/>
        </p:nvSpPr>
        <p:spPr bwMode="auto">
          <a:xfrm>
            <a:off x="1187450" y="2997200"/>
            <a:ext cx="19446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6000" b="1">
                <a:solidFill>
                  <a:srgbClr val="C00000"/>
                </a:solidFill>
                <a:latin typeface="Arial" charset="0"/>
              </a:rPr>
              <a:t>1848</a:t>
            </a:r>
          </a:p>
        </p:txBody>
      </p:sp>
    </p:spTree>
    <p:extLst>
      <p:ext uri="{BB962C8B-B14F-4D97-AF65-F5344CB8AC3E}">
        <p14:creationId xmlns:p14="http://schemas.microsoft.com/office/powerpoint/2010/main" val="206169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84996" name="Picture 4" descr="Híd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797" name="WordArt 5"/>
          <p:cNvSpPr>
            <a:spLocks noChangeArrowheads="1" noChangeShapeType="1" noTextEdit="1"/>
          </p:cNvSpPr>
          <p:nvPr/>
        </p:nvSpPr>
        <p:spPr bwMode="auto">
          <a:xfrm>
            <a:off x="1116013" y="1412875"/>
            <a:ext cx="6985000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hu-HU" sz="3600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6846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9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9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3"/>
          <p:cNvSpPr txBox="1">
            <a:spLocks noChangeArrowheads="1"/>
          </p:cNvSpPr>
          <p:nvPr/>
        </p:nvSpPr>
        <p:spPr bwMode="auto">
          <a:xfrm>
            <a:off x="323850" y="981075"/>
            <a:ext cx="8640763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Tx/>
              <a:buNone/>
            </a:pPr>
            <a:endParaRPr lang="hu-HU" altLang="hu-HU" sz="6000" i="1">
              <a:solidFill>
                <a:schemeClr val="accent2"/>
              </a:solidFill>
            </a:endParaRPr>
          </a:p>
          <a:p>
            <a:pPr algn="ctr" eaLnBrk="1" hangingPunct="1">
              <a:buFontTx/>
              <a:buNone/>
            </a:pPr>
            <a:r>
              <a:rPr lang="hu-HU" altLang="hu-HU" sz="4400" b="1"/>
              <a:t>Köszönöm a figyelmet!</a:t>
            </a:r>
          </a:p>
        </p:txBody>
      </p:sp>
      <p:sp>
        <p:nvSpPr>
          <p:cNvPr id="90115" name="Text Box 5"/>
          <p:cNvSpPr txBox="1">
            <a:spLocks noChangeArrowheads="1"/>
          </p:cNvSpPr>
          <p:nvPr/>
        </p:nvSpPr>
        <p:spPr bwMode="auto">
          <a:xfrm>
            <a:off x="5508625" y="5516563"/>
            <a:ext cx="3455988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3556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812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1270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1727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2184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4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Ürmössy Ákos</a:t>
            </a:r>
          </a:p>
          <a:p>
            <a:pPr lvl="4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megyei igazgató</a:t>
            </a:r>
          </a:p>
          <a:p>
            <a:pPr lvl="4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Magyar Közút Nonprofit Zrt.</a:t>
            </a:r>
          </a:p>
          <a:p>
            <a:pPr lvl="4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Nógrád megyei igazgatósága</a:t>
            </a:r>
          </a:p>
        </p:txBody>
      </p:sp>
    </p:spTree>
    <p:extLst>
      <p:ext uri="{BB962C8B-B14F-4D97-AF65-F5344CB8AC3E}">
        <p14:creationId xmlns:p14="http://schemas.microsoft.com/office/powerpoint/2010/main" val="276064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ím 1"/>
          <p:cNvSpPr>
            <a:spLocks noGrp="1"/>
          </p:cNvSpPr>
          <p:nvPr>
            <p:ph type="ctrTitle"/>
          </p:nvPr>
        </p:nvSpPr>
        <p:spPr>
          <a:xfrm flipV="1">
            <a:off x="1193800" y="7389813"/>
            <a:ext cx="8850313" cy="360362"/>
          </a:xfrm>
        </p:spPr>
        <p:txBody>
          <a:bodyPr/>
          <a:lstStyle/>
          <a:p>
            <a:endParaRPr lang="hu-HU" altLang="hu-HU" smtClean="0"/>
          </a:p>
        </p:txBody>
      </p:sp>
      <p:sp>
        <p:nvSpPr>
          <p:cNvPr id="12291" name="Alcím 2"/>
          <p:cNvSpPr>
            <a:spLocks noGrp="1"/>
          </p:cNvSpPr>
          <p:nvPr>
            <p:ph type="subTitle" idx="1"/>
          </p:nvPr>
        </p:nvSpPr>
        <p:spPr>
          <a:xfrm>
            <a:off x="1763713" y="7100888"/>
            <a:ext cx="7272337" cy="576262"/>
          </a:xfrm>
        </p:spPr>
        <p:txBody>
          <a:bodyPr/>
          <a:lstStyle/>
          <a:p>
            <a:endParaRPr lang="hu-HU" altLang="hu-HU" smtClean="0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836613"/>
            <a:ext cx="4897438" cy="602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Téglalap 2"/>
          <p:cNvSpPr>
            <a:spLocks noChangeArrowheads="1"/>
          </p:cNvSpPr>
          <p:nvPr/>
        </p:nvSpPr>
        <p:spPr bwMode="auto">
          <a:xfrm>
            <a:off x="827088" y="3244850"/>
            <a:ext cx="201612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6000" b="1">
                <a:solidFill>
                  <a:srgbClr val="C00000"/>
                </a:solidFill>
                <a:latin typeface="Arial" charset="0"/>
              </a:rPr>
              <a:t>1868</a:t>
            </a:r>
          </a:p>
        </p:txBody>
      </p:sp>
    </p:spTree>
    <p:extLst>
      <p:ext uri="{BB962C8B-B14F-4D97-AF65-F5344CB8AC3E}">
        <p14:creationId xmlns:p14="http://schemas.microsoft.com/office/powerpoint/2010/main" val="176231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altLang="hu-HU" smtClean="0"/>
          </a:p>
        </p:txBody>
      </p:sp>
      <p:sp>
        <p:nvSpPr>
          <p:cNvPr id="13315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altLang="hu-HU" smtClean="0"/>
          </a:p>
        </p:txBody>
      </p:sp>
      <p:pic>
        <p:nvPicPr>
          <p:cNvPr id="13316" name="Picture 3" descr="18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6200"/>
            <a:ext cx="8532813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Szövegdoboz 1"/>
          <p:cNvSpPr txBox="1">
            <a:spLocks noChangeArrowheads="1"/>
          </p:cNvSpPr>
          <p:nvPr/>
        </p:nvSpPr>
        <p:spPr bwMode="auto">
          <a:xfrm>
            <a:off x="6732588" y="3141663"/>
            <a:ext cx="21240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6000" b="1">
                <a:solidFill>
                  <a:srgbClr val="C00000"/>
                </a:solidFill>
                <a:latin typeface="Arial" charset="0"/>
              </a:rPr>
              <a:t>1870</a:t>
            </a:r>
          </a:p>
        </p:txBody>
      </p:sp>
    </p:spTree>
    <p:extLst>
      <p:ext uri="{BB962C8B-B14F-4D97-AF65-F5344CB8AC3E}">
        <p14:creationId xmlns:p14="http://schemas.microsoft.com/office/powerpoint/2010/main" val="280743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ím 1"/>
          <p:cNvSpPr>
            <a:spLocks noGrp="1"/>
          </p:cNvSpPr>
          <p:nvPr>
            <p:ph type="ctrTitle"/>
          </p:nvPr>
        </p:nvSpPr>
        <p:spPr>
          <a:xfrm>
            <a:off x="1763713" y="2130425"/>
            <a:ext cx="6694487" cy="1470025"/>
          </a:xfrm>
        </p:spPr>
        <p:txBody>
          <a:bodyPr/>
          <a:lstStyle/>
          <a:p>
            <a:endParaRPr lang="hu-HU" altLang="hu-HU" smtClean="0"/>
          </a:p>
        </p:txBody>
      </p:sp>
      <p:sp>
        <p:nvSpPr>
          <p:cNvPr id="14339" name="Alcím 2"/>
          <p:cNvSpPr>
            <a:spLocks noGrp="1"/>
          </p:cNvSpPr>
          <p:nvPr>
            <p:ph type="subTitle" idx="1"/>
          </p:nvPr>
        </p:nvSpPr>
        <p:spPr>
          <a:xfrm>
            <a:off x="2411413" y="3886200"/>
            <a:ext cx="5360987" cy="1752600"/>
          </a:xfrm>
        </p:spPr>
        <p:txBody>
          <a:bodyPr/>
          <a:lstStyle/>
          <a:p>
            <a:endParaRPr lang="hu-HU" altLang="hu-HU" smtClean="0"/>
          </a:p>
        </p:txBody>
      </p:sp>
      <p:pic>
        <p:nvPicPr>
          <p:cNvPr id="14340" name="Picture 3" descr="19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74700"/>
            <a:ext cx="8137525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Szövegdoboz 1"/>
          <p:cNvSpPr txBox="1">
            <a:spLocks noChangeArrowheads="1"/>
          </p:cNvSpPr>
          <p:nvPr/>
        </p:nvSpPr>
        <p:spPr bwMode="auto">
          <a:xfrm>
            <a:off x="1403350" y="1196975"/>
            <a:ext cx="23764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6000" b="1">
                <a:solidFill>
                  <a:srgbClr val="C00000"/>
                </a:solidFill>
                <a:latin typeface="Arial" charset="0"/>
              </a:rPr>
              <a:t>1934</a:t>
            </a:r>
          </a:p>
        </p:txBody>
      </p:sp>
    </p:spTree>
    <p:extLst>
      <p:ext uri="{BB962C8B-B14F-4D97-AF65-F5344CB8AC3E}">
        <p14:creationId xmlns:p14="http://schemas.microsoft.com/office/powerpoint/2010/main" val="304146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altLang="hu-HU" smtClean="0"/>
          </a:p>
        </p:txBody>
      </p:sp>
      <p:sp>
        <p:nvSpPr>
          <p:cNvPr id="1536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altLang="hu-HU" smtClean="0"/>
          </a:p>
        </p:txBody>
      </p:sp>
      <p:pic>
        <p:nvPicPr>
          <p:cNvPr id="15364" name="Picture 3" descr="19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8351838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Szövegdoboz 1"/>
          <p:cNvSpPr txBox="1">
            <a:spLocks noChangeArrowheads="1"/>
          </p:cNvSpPr>
          <p:nvPr/>
        </p:nvSpPr>
        <p:spPr bwMode="auto">
          <a:xfrm>
            <a:off x="755650" y="1412875"/>
            <a:ext cx="22320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6000" b="1">
                <a:solidFill>
                  <a:srgbClr val="C00000"/>
                </a:solidFill>
                <a:latin typeface="Arial" charset="0"/>
              </a:rPr>
              <a:t>1940</a:t>
            </a:r>
          </a:p>
        </p:txBody>
      </p:sp>
    </p:spTree>
    <p:extLst>
      <p:ext uri="{BB962C8B-B14F-4D97-AF65-F5344CB8AC3E}">
        <p14:creationId xmlns:p14="http://schemas.microsoft.com/office/powerpoint/2010/main" val="290459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ím 1"/>
          <p:cNvSpPr>
            <a:spLocks noGrp="1"/>
          </p:cNvSpPr>
          <p:nvPr>
            <p:ph type="ctrTitle"/>
          </p:nvPr>
        </p:nvSpPr>
        <p:spPr>
          <a:xfrm>
            <a:off x="3563938" y="2565400"/>
            <a:ext cx="4248150" cy="1035050"/>
          </a:xfrm>
        </p:spPr>
        <p:txBody>
          <a:bodyPr/>
          <a:lstStyle/>
          <a:p>
            <a:endParaRPr lang="hu-HU" altLang="hu-HU" smtClean="0"/>
          </a:p>
        </p:txBody>
      </p:sp>
      <p:sp>
        <p:nvSpPr>
          <p:cNvPr id="16387" name="Alcím 2"/>
          <p:cNvSpPr>
            <a:spLocks noGrp="1"/>
          </p:cNvSpPr>
          <p:nvPr>
            <p:ph type="subTitle" idx="1"/>
          </p:nvPr>
        </p:nvSpPr>
        <p:spPr>
          <a:xfrm>
            <a:off x="2987675" y="3886200"/>
            <a:ext cx="4784725" cy="1752600"/>
          </a:xfrm>
        </p:spPr>
        <p:txBody>
          <a:bodyPr/>
          <a:lstStyle/>
          <a:p>
            <a:endParaRPr lang="hu-HU" altLang="hu-HU" smtClean="0"/>
          </a:p>
        </p:txBody>
      </p:sp>
      <p:pic>
        <p:nvPicPr>
          <p:cNvPr id="16388" name="Picture 3" descr="19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776288"/>
            <a:ext cx="5545137" cy="602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Szövegdoboz 1"/>
          <p:cNvSpPr txBox="1">
            <a:spLocks noChangeArrowheads="1"/>
          </p:cNvSpPr>
          <p:nvPr/>
        </p:nvSpPr>
        <p:spPr bwMode="auto">
          <a:xfrm>
            <a:off x="684213" y="2997200"/>
            <a:ext cx="22320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6000" b="1">
                <a:solidFill>
                  <a:srgbClr val="C00000"/>
                </a:solidFill>
                <a:latin typeface="Arial" charset="0"/>
              </a:rPr>
              <a:t>1948</a:t>
            </a:r>
          </a:p>
        </p:txBody>
      </p:sp>
    </p:spTree>
    <p:extLst>
      <p:ext uri="{BB962C8B-B14F-4D97-AF65-F5344CB8AC3E}">
        <p14:creationId xmlns:p14="http://schemas.microsoft.com/office/powerpoint/2010/main" val="81809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ím 1"/>
          <p:cNvSpPr>
            <a:spLocks noGrp="1"/>
          </p:cNvSpPr>
          <p:nvPr>
            <p:ph type="title"/>
          </p:nvPr>
        </p:nvSpPr>
        <p:spPr>
          <a:xfrm>
            <a:off x="1258888" y="1412875"/>
            <a:ext cx="7416800" cy="1079500"/>
          </a:xfrm>
        </p:spPr>
        <p:txBody>
          <a:bodyPr/>
          <a:lstStyle/>
          <a:p>
            <a:endParaRPr lang="hu-HU" altLang="hu-HU" smtClean="0"/>
          </a:p>
        </p:txBody>
      </p:sp>
      <p:sp>
        <p:nvSpPr>
          <p:cNvPr id="18435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altLang="hu-HU" smtClean="0"/>
          </a:p>
        </p:txBody>
      </p:sp>
      <p:pic>
        <p:nvPicPr>
          <p:cNvPr id="18436" name="Picture 2" descr="C:\Users\n32041\Desktop\Kép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836613"/>
            <a:ext cx="899795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Szövegdoboz 3"/>
          <p:cNvSpPr txBox="1">
            <a:spLocks noChangeArrowheads="1"/>
          </p:cNvSpPr>
          <p:nvPr/>
        </p:nvSpPr>
        <p:spPr bwMode="auto">
          <a:xfrm>
            <a:off x="1116013" y="2133600"/>
            <a:ext cx="27352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000" b="1">
                <a:solidFill>
                  <a:srgbClr val="C00000"/>
                </a:solidFill>
                <a:latin typeface="Arial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65521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mailTo xmlns="http://schemas.microsoft.com/sharepoint/v3" xsi:nil="true"/>
    <EmailHeaders xmlns="http://schemas.microsoft.com/sharepoint/v4" xsi:nil="true"/>
    <EmailSender xmlns="http://schemas.microsoft.com/sharepoint/v3" xsi:nil="true"/>
    <EmailFrom xmlns="http://schemas.microsoft.com/sharepoint/v3" xsi:nil="true"/>
    <EmailSubject xmlns="http://schemas.microsoft.com/sharepoint/v3" xsi:nil="true"/>
    <EmailCc xmlns="http://schemas.microsoft.com/sharepoint/v3" xsi:nil="true"/>
    <szabalyzat xmlns="42fc0580-3711-42c5-b6c8-e5d2a376bc19">Arculati dokumentumok</szabalyzat>
    <_dlc_DocId xmlns="93651827-e658-4961-9936-e7eead9f10df">K63EHXWRSNSX-38-357</_dlc_DocId>
    <_dlc_DocIdUrl xmlns="93651827-e658-4961-9936-e7eead9f10df">
      <Url>http://intranet2/_layouts/DocIdRedir.aspx?ID=K63EHXWRSNSX-38-357</Url>
      <Description>K63EHXWRSNSX-38-357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ACBAC12589C06B4DAF7CED6E1179CBF0" ma:contentTypeVersion="7" ma:contentTypeDescription="Új dokumentum létrehozása." ma:contentTypeScope="" ma:versionID="31a14907994a3bdd7503a23b1e5a20a4">
  <xsd:schema xmlns:xsd="http://www.w3.org/2001/XMLSchema" xmlns:xs="http://www.w3.org/2001/XMLSchema" xmlns:p="http://schemas.microsoft.com/office/2006/metadata/properties" xmlns:ns1="http://schemas.microsoft.com/sharepoint/v3" xmlns:ns2="93651827-e658-4961-9936-e7eead9f10df" xmlns:ns3="http://schemas.microsoft.com/sharepoint/v4" xmlns:ns4="42fc0580-3711-42c5-b6c8-e5d2a376bc19" targetNamespace="http://schemas.microsoft.com/office/2006/metadata/properties" ma:root="true" ma:fieldsID="3adb3014391c5e05b6aea989d997ff5d" ns1:_="" ns2:_="" ns3:_="" ns4:_="">
    <xsd:import namespace="http://schemas.microsoft.com/sharepoint/v3"/>
    <xsd:import namespace="93651827-e658-4961-9936-e7eead9f10df"/>
    <xsd:import namespace="http://schemas.microsoft.com/sharepoint/v4"/>
    <xsd:import namespace="42fc0580-3711-42c5-b6c8-e5d2a376bc1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EmailSender" minOccurs="0"/>
                <xsd:element ref="ns1:EmailTo" minOccurs="0"/>
                <xsd:element ref="ns1:EmailCc" minOccurs="0"/>
                <xsd:element ref="ns1:EmailFrom" minOccurs="0"/>
                <xsd:element ref="ns1:EmailSubject" minOccurs="0"/>
                <xsd:element ref="ns3:EmailHeaders" minOccurs="0"/>
                <xsd:element ref="ns4:szabalyzat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EmailSender" ma:index="11" nillable="true" ma:displayName="Levél feladója" ma:hidden="true" ma:internalName="EmailSender">
      <xsd:simpleType>
        <xsd:restriction base="dms:Note">
          <xsd:maxLength value="255"/>
        </xsd:restriction>
      </xsd:simpleType>
    </xsd:element>
    <xsd:element name="EmailTo" ma:index="12" nillable="true" ma:displayName="Levél Címzett mezője" ma:hidden="true" ma:internalName="EmailTo">
      <xsd:simpleType>
        <xsd:restriction base="dms:Note">
          <xsd:maxLength value="255"/>
        </xsd:restriction>
      </xsd:simpleType>
    </xsd:element>
    <xsd:element name="EmailCc" ma:index="13" nillable="true" ma:displayName="Levél Másolatot kap mezője" ma:hidden="true" ma:internalName="EmailCc">
      <xsd:simpleType>
        <xsd:restriction base="dms:Note">
          <xsd:maxLength value="255"/>
        </xsd:restriction>
      </xsd:simpleType>
    </xsd:element>
    <xsd:element name="EmailFrom" ma:index="14" nillable="true" ma:displayName="Levél Feladó mezője" ma:hidden="true" ma:internalName="EmailFrom">
      <xsd:simpleType>
        <xsd:restriction base="dms:Text"/>
      </xsd:simpleType>
    </xsd:element>
    <xsd:element name="EmailSubject" ma:index="15" nillable="true" ma:displayName="Levél Tárgy mezője" ma:hidden="true" ma:internalName="EmailSubjec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651827-e658-4961-9936-e7eead9f10d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umazonosító értéke" ma:description="Az elemhez rendelt dokumentumazonosító értéke." ma:internalName="_dlc_DocId" ma:readOnly="true">
      <xsd:simpleType>
        <xsd:restriction base="dms:Text"/>
      </xsd:simpleType>
    </xsd:element>
    <xsd:element name="_dlc_DocIdUrl" ma:index="9" nillable="true" ma:displayName="Dokumentumazonosító" ma:description="Állandó hivatkozás a dokumentumra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EmailHeaders" ma:index="16" nillable="true" ma:displayName="E-mail fejlécek" ma:hidden="true" ma:internalName="EmailHeader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fc0580-3711-42c5-b6c8-e5d2a376bc19" elementFormDefault="qualified">
    <xsd:import namespace="http://schemas.microsoft.com/office/2006/documentManagement/types"/>
    <xsd:import namespace="http://schemas.microsoft.com/office/infopath/2007/PartnerControls"/>
    <xsd:element name="szabalyzat" ma:index="17" ma:displayName="Kapcsolódó szabályzat" ma:format="Dropdown" ma:indexed="true" ma:internalName="szabalyzat">
      <xsd:simpleType>
        <xsd:restriction base="dms:Choice">
          <xsd:enumeration value="Arculati dokumentumok"/>
          <xsd:enumeration value="Belső ellenörzés működési szabályzata"/>
          <xsd:enumeration value="Eszközmozgatási szabályzat"/>
          <xsd:enumeration value="Felnőttképzési szabályzat mellékletei"/>
          <xsd:enumeration value="Feleslegessé vált társasági és KKK vagyontárgyak kezelésének eljárásrendjének mellékletei"/>
          <xsd:enumeration value="Flottamenedzsment"/>
          <xsd:enumeration value="Garanciakezelési kézikönyv dokumentumai"/>
          <xsd:enumeration value="Gépjármű használat"/>
          <xsd:enumeration value="Hidak műszaki felügyelete"/>
          <xsd:enumeration value="Készletkezelés"/>
          <xsd:enumeration value="Környezetvédelmi szabályzat"/>
          <xsd:enumeration value="Informatikai dokumentumok"/>
          <xsd:enumeration value="Iratkezelés"/>
          <xsd:enumeration value="Járműellenőrzési szabályzat dokumentumai"/>
          <xsd:enumeration value="Kártérítési igény"/>
          <xsd:enumeration value="Kérelmek"/>
          <xsd:enumeration value="Közbeszerzési eljárásokhoz kapcsolódó adatok"/>
          <xsd:enumeration value="Közutak igazgatásának kezelői szabályzata"/>
          <xsd:enumeration value="Külföldi kiküldetés"/>
          <xsd:enumeration value="Leltározás dokumentumai"/>
          <xsd:enumeration value="Megfelelőségi szabályzat mellékletek"/>
          <xsd:enumeration value="Mérőeszközökkel kapcsolatos dokumentumok"/>
          <xsd:enumeration value="Minőségirányítás"/>
          <xsd:enumeration value="Mobil kommunikációs eszközök"/>
          <xsd:enumeration value="Munkavédelem"/>
          <xsd:enumeration value="Nyilatkozatok"/>
          <xsd:enumeration value="Országos Közúti Adatbank dokumentumai"/>
          <xsd:enumeration value="Pénzkezelési és utalványozási szabályzat"/>
          <xsd:enumeration value="Projektszabályzat mellékletei"/>
          <xsd:enumeration value="Referenciaigazolás"/>
          <xsd:enumeration value="ROP dokumentumok"/>
          <xsd:enumeration value="Szakmai gyakorlat"/>
          <xsd:enumeration value="Személyes adatok védelme"/>
          <xsd:enumeration value="Tárgyieszköz nyilvántartás"/>
          <xsd:enumeration value="Téli tisztántartási és forgalombiztonsági szabályzat"/>
          <xsd:enumeration value="Tűzvédelem"/>
          <xsd:enumeration value="Útbeutazási szabályzat"/>
          <xsd:enumeration value="Útellenőri és információs szolgálatok szolgálati szabályzata"/>
          <xsd:enumeration value="Útmeteorológiai mérőállomások üzemeltetési szabályzata"/>
          <xsd:enumeration value="Üdüléssel kapcsolatos dokumentumok"/>
          <xsd:enumeration value="Üzemeltetési dokumentumok"/>
          <xsd:enumeration value="Üzem-, és kenőanyag szabályzat"/>
          <xsd:enumeration value="Vagyonnyilatkozati dokumentumok"/>
          <xsd:enumeration value="Vállalkozási dokumentumok"/>
          <xsd:enumeration value="Válságkommunikációs Kézikönyv"/>
          <xsd:enumeration value="Vevőkövetelések kezelése szabályzatának mellékletei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A2753E-C203-45B4-A062-D5DE1395A43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3C2619-518D-42ED-9E48-855B58E0FAF8}">
  <ds:schemaRefs>
    <ds:schemaRef ds:uri="http://purl.org/dc/dcmitype/"/>
    <ds:schemaRef ds:uri="http://purl.org/dc/elements/1.1/"/>
    <ds:schemaRef ds:uri="http://schemas.microsoft.com/office/2006/documentManagement/types"/>
    <ds:schemaRef ds:uri="http://purl.org/dc/terms/"/>
    <ds:schemaRef ds:uri="http://schemas.microsoft.com/office/2006/metadata/properties"/>
    <ds:schemaRef ds:uri="93651827-e658-4961-9936-e7eead9f10df"/>
    <ds:schemaRef ds:uri="http://schemas.microsoft.com/sharepoint/v3"/>
    <ds:schemaRef ds:uri="42fc0580-3711-42c5-b6c8-e5d2a376bc19"/>
    <ds:schemaRef ds:uri="http://schemas.microsoft.com/office/infopath/2007/PartnerControls"/>
    <ds:schemaRef ds:uri="http://schemas.openxmlformats.org/package/2006/metadata/core-properties"/>
    <ds:schemaRef ds:uri="http://schemas.microsoft.com/sharepoint/v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D5CB6DB-3628-43B5-ABE0-B765654D324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2DE6A715-0510-42EC-A27F-4CDD149571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3651827-e658-4961-9936-e7eead9f10df"/>
    <ds:schemaRef ds:uri="http://schemas.microsoft.com/sharepoint/v4"/>
    <ds:schemaRef ds:uri="42fc0580-3711-42c5-b6c8-e5d2a376bc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</TotalTime>
  <Words>92</Words>
  <Application>Microsoft Office PowerPoint</Application>
  <PresentationFormat>Diavetítés a képernyőre (4:3 oldalarány)</PresentationFormat>
  <Paragraphs>37</Paragraphs>
  <Slides>31</Slides>
  <Notes>1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3" baseType="lpstr">
      <vt:lpstr>Alapértelmezett terv</vt:lpstr>
      <vt:lpstr>Acrobat Document</vt:lpstr>
      <vt:lpstr>A közútkezelés határmenti speciális feladatai, határon átnyúló közúti kapcsolatok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Magyar Közút Nonprofit Zrt.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Belső kapcsolattartáshoz PowerPoint bemutató</dc:title>
  <dc:creator>Velkei Lilla</dc:creator>
  <cp:lastModifiedBy>Ürmössy Ákos</cp:lastModifiedBy>
  <cp:revision>15</cp:revision>
  <dcterms:created xsi:type="dcterms:W3CDTF">2012-09-25T09:24:35Z</dcterms:created>
  <dcterms:modified xsi:type="dcterms:W3CDTF">2014-10-02T22:37:50Z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0x010100ACBAC12589C06B4DAF7CED6E1179CBF0</vt:lpwstr>
  </property>
  <property fmtid="{D5CDD505-2E9C-101B-9397-08002B2CF9AE}" pid="3" name="_dlc_DocIdItemGuid">
    <vt:lpwstr>8cffcff8-8d91-46cc-ae60-ad2bd248fefd</vt:lpwstr>
  </property>
</Properties>
</file>